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 id="2147483929" r:id="rId2"/>
  </p:sldMasterIdLst>
  <p:notesMasterIdLst>
    <p:notesMasterId r:id="rId47"/>
  </p:notesMasterIdLst>
  <p:sldIdLst>
    <p:sldId id="262" r:id="rId3"/>
    <p:sldId id="261" r:id="rId4"/>
    <p:sldId id="289" r:id="rId5"/>
    <p:sldId id="264" r:id="rId6"/>
    <p:sldId id="290" r:id="rId7"/>
    <p:sldId id="275" r:id="rId8"/>
    <p:sldId id="272" r:id="rId9"/>
    <p:sldId id="276" r:id="rId10"/>
    <p:sldId id="266" r:id="rId11"/>
    <p:sldId id="309" r:id="rId12"/>
    <p:sldId id="302" r:id="rId13"/>
    <p:sldId id="267" r:id="rId14"/>
    <p:sldId id="303" r:id="rId15"/>
    <p:sldId id="304" r:id="rId16"/>
    <p:sldId id="287" r:id="rId17"/>
    <p:sldId id="308" r:id="rId18"/>
    <p:sldId id="310" r:id="rId19"/>
    <p:sldId id="280" r:id="rId20"/>
    <p:sldId id="268" r:id="rId21"/>
    <p:sldId id="282" r:id="rId22"/>
    <p:sldId id="259" r:id="rId23"/>
    <p:sldId id="257" r:id="rId24"/>
    <p:sldId id="314" r:id="rId25"/>
    <p:sldId id="270" r:id="rId26"/>
    <p:sldId id="306" r:id="rId27"/>
    <p:sldId id="293" r:id="rId28"/>
    <p:sldId id="295" r:id="rId29"/>
    <p:sldId id="284" r:id="rId30"/>
    <p:sldId id="294" r:id="rId31"/>
    <p:sldId id="269" r:id="rId32"/>
    <p:sldId id="297" r:id="rId33"/>
    <p:sldId id="298" r:id="rId34"/>
    <p:sldId id="288" r:id="rId35"/>
    <p:sldId id="263" r:id="rId36"/>
    <p:sldId id="307" r:id="rId37"/>
    <p:sldId id="312" r:id="rId38"/>
    <p:sldId id="313" r:id="rId39"/>
    <p:sldId id="315" r:id="rId40"/>
    <p:sldId id="316" r:id="rId41"/>
    <p:sldId id="317" r:id="rId42"/>
    <p:sldId id="318" r:id="rId43"/>
    <p:sldId id="319" r:id="rId44"/>
    <p:sldId id="320" r:id="rId45"/>
    <p:sldId id="311" r:id="rId4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image" Target="../media/image45.jpg"/><Relationship Id="rId4" Type="http://schemas.openxmlformats.org/officeDocument/2006/relationships/image" Target="../media/image48.jpg"/></Relationships>
</file>

<file path=ppt/diagrams/_rels/drawing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image" Target="../media/image45.jpg"/><Relationship Id="rId4" Type="http://schemas.openxmlformats.org/officeDocument/2006/relationships/image" Target="../media/image48.jp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4ACECD-E852-4701-98A8-08569C97FCC9}" type="doc">
      <dgm:prSet loTypeId="urn:microsoft.com/office/officeart/2005/8/layout/vList2" loCatId="list" qsTypeId="urn:microsoft.com/office/officeart/2005/8/quickstyle/simple2" qsCatId="simple" csTypeId="urn:microsoft.com/office/officeart/2005/8/colors/accent1_3" csCatId="accent1" phldr="1"/>
      <dgm:spPr/>
      <dgm:t>
        <a:bodyPr/>
        <a:lstStyle/>
        <a:p>
          <a:endParaRPr lang="en-US"/>
        </a:p>
      </dgm:t>
    </dgm:pt>
    <dgm:pt modelId="{31D52046-4A5E-439F-A312-F751CADB31D9}">
      <dgm:prSet custT="1"/>
      <dgm:spPr/>
      <dgm:t>
        <a:bodyPr/>
        <a:lstStyle/>
        <a:p>
          <a:r>
            <a:rPr lang="es-MX" sz="1600" b="0" i="0" dirty="0"/>
            <a:t>1.- ¿Cuántas plantas tienes en casa?</a:t>
          </a:r>
          <a:r>
            <a:rPr lang="es-MX" sz="1600" dirty="0"/>
            <a:t> </a:t>
          </a:r>
          <a:endParaRPr lang="en-US" sz="1600" dirty="0"/>
        </a:p>
      </dgm:t>
    </dgm:pt>
    <dgm:pt modelId="{E8D746FC-A742-4EC5-B4E2-B8DF45855924}" type="parTrans" cxnId="{51760124-F046-482E-98AA-68D1A6A106FD}">
      <dgm:prSet/>
      <dgm:spPr/>
      <dgm:t>
        <a:bodyPr/>
        <a:lstStyle/>
        <a:p>
          <a:endParaRPr lang="en-US" sz="2400"/>
        </a:p>
      </dgm:t>
    </dgm:pt>
    <dgm:pt modelId="{ECA16AF7-D3EF-4D4A-8643-D575229D0B83}" type="sibTrans" cxnId="{51760124-F046-482E-98AA-68D1A6A106FD}">
      <dgm:prSet/>
      <dgm:spPr/>
      <dgm:t>
        <a:bodyPr/>
        <a:lstStyle/>
        <a:p>
          <a:endParaRPr lang="en-US" sz="2400"/>
        </a:p>
      </dgm:t>
    </dgm:pt>
    <dgm:pt modelId="{A5ACC797-8E80-4F79-AA92-7CF38782C5A7}">
      <dgm:prSet custT="1"/>
      <dgm:spPr/>
      <dgm:t>
        <a:bodyPr/>
        <a:lstStyle/>
        <a:p>
          <a:r>
            <a:rPr lang="es-MX" sz="1600" b="0" i="0" dirty="0"/>
            <a:t>2.- ¿Cuáles consideras como limitantes para el número de plantas que puedes tener?</a:t>
          </a:r>
          <a:r>
            <a:rPr lang="es-MX" sz="1600" dirty="0"/>
            <a:t> </a:t>
          </a:r>
          <a:endParaRPr lang="en-US" sz="1600" dirty="0"/>
        </a:p>
      </dgm:t>
    </dgm:pt>
    <dgm:pt modelId="{600899DD-C08C-4F5E-AC0C-D78BC62C2A10}" type="parTrans" cxnId="{E6520744-19A4-4028-A4A2-B8FB3973F85C}">
      <dgm:prSet/>
      <dgm:spPr/>
      <dgm:t>
        <a:bodyPr/>
        <a:lstStyle/>
        <a:p>
          <a:endParaRPr lang="en-US" sz="2400"/>
        </a:p>
      </dgm:t>
    </dgm:pt>
    <dgm:pt modelId="{CE811D57-D328-494D-97BE-FBE5332E7C2A}" type="sibTrans" cxnId="{E6520744-19A4-4028-A4A2-B8FB3973F85C}">
      <dgm:prSet/>
      <dgm:spPr/>
      <dgm:t>
        <a:bodyPr/>
        <a:lstStyle/>
        <a:p>
          <a:endParaRPr lang="en-US" sz="2400"/>
        </a:p>
      </dgm:t>
    </dgm:pt>
    <dgm:pt modelId="{5CA5A720-93B0-4A1A-8F95-28ECE58F71C1}">
      <dgm:prSet custT="1"/>
      <dgm:spPr/>
      <dgm:t>
        <a:bodyPr/>
        <a:lstStyle/>
        <a:p>
          <a:r>
            <a:rPr lang="es-MX" sz="1600" b="0" i="0" dirty="0"/>
            <a:t>3.- ¿Consideras beneficioso tener plantas en tu casa?</a:t>
          </a:r>
          <a:r>
            <a:rPr lang="es-MX" sz="1600" dirty="0"/>
            <a:t> </a:t>
          </a:r>
          <a:endParaRPr lang="en-US" sz="1600" dirty="0"/>
        </a:p>
      </dgm:t>
    </dgm:pt>
    <dgm:pt modelId="{6198AD38-060A-4420-9476-473D4F54275F}" type="parTrans" cxnId="{6F4FD79B-EB4D-4D21-9891-FD38BF3BCE3C}">
      <dgm:prSet/>
      <dgm:spPr/>
      <dgm:t>
        <a:bodyPr/>
        <a:lstStyle/>
        <a:p>
          <a:endParaRPr lang="en-US" sz="2400"/>
        </a:p>
      </dgm:t>
    </dgm:pt>
    <dgm:pt modelId="{8C5F6097-C4DA-417A-9F64-D2BDFE46B1ED}" type="sibTrans" cxnId="{6F4FD79B-EB4D-4D21-9891-FD38BF3BCE3C}">
      <dgm:prSet/>
      <dgm:spPr/>
      <dgm:t>
        <a:bodyPr/>
        <a:lstStyle/>
        <a:p>
          <a:endParaRPr lang="en-US" sz="2400"/>
        </a:p>
      </dgm:t>
    </dgm:pt>
    <dgm:pt modelId="{1E849700-370F-46D3-8738-EE57E52D5EF6}">
      <dgm:prSet custT="1"/>
      <dgm:spPr/>
      <dgm:t>
        <a:bodyPr/>
        <a:lstStyle/>
        <a:p>
          <a:r>
            <a:rPr lang="es-MX" sz="1600" b="0" i="0" dirty="0"/>
            <a:t>4.- Del 1 al 10 que tan difícil consideras que es cuidar tus plantas.</a:t>
          </a:r>
          <a:endParaRPr lang="en-US" sz="1600" dirty="0"/>
        </a:p>
      </dgm:t>
    </dgm:pt>
    <dgm:pt modelId="{FA7AC58F-DB1E-4587-A7F4-5589E6A2C9F0}" type="parTrans" cxnId="{7639D733-89CB-491F-8679-FA09D408CA8B}">
      <dgm:prSet/>
      <dgm:spPr/>
      <dgm:t>
        <a:bodyPr/>
        <a:lstStyle/>
        <a:p>
          <a:endParaRPr lang="en-US" sz="2400"/>
        </a:p>
      </dgm:t>
    </dgm:pt>
    <dgm:pt modelId="{9C2C7AEF-68D5-4D3B-A055-FA435CE778ED}" type="sibTrans" cxnId="{7639D733-89CB-491F-8679-FA09D408CA8B}">
      <dgm:prSet/>
      <dgm:spPr/>
      <dgm:t>
        <a:bodyPr/>
        <a:lstStyle/>
        <a:p>
          <a:endParaRPr lang="en-US" sz="2400"/>
        </a:p>
      </dgm:t>
    </dgm:pt>
    <dgm:pt modelId="{7FB279C3-DCA8-4068-AAE1-F21F7E9B38B1}">
      <dgm:prSet custT="1"/>
      <dgm:spPr/>
      <dgm:t>
        <a:bodyPr/>
        <a:lstStyle/>
        <a:p>
          <a:r>
            <a:rPr lang="es-MX" sz="1600" b="0" i="0" dirty="0"/>
            <a:t>5.- ¿Cuántas veces se te ha muerto una planta?</a:t>
          </a:r>
          <a:r>
            <a:rPr lang="es-MX" sz="1600" dirty="0"/>
            <a:t> </a:t>
          </a:r>
          <a:endParaRPr lang="en-US" sz="1600" dirty="0"/>
        </a:p>
      </dgm:t>
    </dgm:pt>
    <dgm:pt modelId="{D50CFD70-E7FE-4792-BBA9-2583DA922B22}" type="parTrans" cxnId="{CC581DFD-1816-4A64-B0B3-87B8B40D633C}">
      <dgm:prSet/>
      <dgm:spPr/>
      <dgm:t>
        <a:bodyPr/>
        <a:lstStyle/>
        <a:p>
          <a:endParaRPr lang="en-US" sz="2400"/>
        </a:p>
      </dgm:t>
    </dgm:pt>
    <dgm:pt modelId="{C6C8459C-A105-4404-B409-AD36CFE74250}" type="sibTrans" cxnId="{CC581DFD-1816-4A64-B0B3-87B8B40D633C}">
      <dgm:prSet/>
      <dgm:spPr/>
      <dgm:t>
        <a:bodyPr/>
        <a:lstStyle/>
        <a:p>
          <a:endParaRPr lang="en-US" sz="2400"/>
        </a:p>
      </dgm:t>
    </dgm:pt>
    <dgm:pt modelId="{21F74FCD-8B30-4752-A0D9-6D2006228374}">
      <dgm:prSet custT="1"/>
      <dgm:spPr/>
      <dgm:t>
        <a:bodyPr/>
        <a:lstStyle/>
        <a:p>
          <a:r>
            <a:rPr lang="es-MX" sz="1600" b="0" i="0" dirty="0"/>
            <a:t>6.- ¿Has desistido de tener una especie de planta en específico porque se sigue muriendo?</a:t>
          </a:r>
          <a:r>
            <a:rPr lang="es-MX" sz="1600" dirty="0"/>
            <a:t> </a:t>
          </a:r>
          <a:endParaRPr lang="en-US" sz="1600" dirty="0"/>
        </a:p>
      </dgm:t>
    </dgm:pt>
    <dgm:pt modelId="{A8A6B33B-1672-431A-B1D2-9569AA3D548A}" type="parTrans" cxnId="{7D63DA03-836D-4EF0-81B9-C8C8E703FDB7}">
      <dgm:prSet/>
      <dgm:spPr/>
      <dgm:t>
        <a:bodyPr/>
        <a:lstStyle/>
        <a:p>
          <a:endParaRPr lang="en-US" sz="2400"/>
        </a:p>
      </dgm:t>
    </dgm:pt>
    <dgm:pt modelId="{1363E2C7-423E-4B6C-959F-FE4592C29F4C}" type="sibTrans" cxnId="{7D63DA03-836D-4EF0-81B9-C8C8E703FDB7}">
      <dgm:prSet/>
      <dgm:spPr/>
      <dgm:t>
        <a:bodyPr/>
        <a:lstStyle/>
        <a:p>
          <a:endParaRPr lang="en-US" sz="2400"/>
        </a:p>
      </dgm:t>
    </dgm:pt>
    <dgm:pt modelId="{4A2B6203-7DBC-4699-96BA-35053C737F66}">
      <dgm:prSet custT="1"/>
      <dgm:spPr/>
      <dgm:t>
        <a:bodyPr/>
        <a:lstStyle/>
        <a:p>
          <a:r>
            <a:rPr lang="es-MX" sz="1600" b="0" i="0" dirty="0"/>
            <a:t>7.- ¿Cuánto tiempo inviertes al día a cuidar a tus plantas?</a:t>
          </a:r>
          <a:r>
            <a:rPr lang="es-MX" sz="1600" dirty="0"/>
            <a:t> </a:t>
          </a:r>
          <a:endParaRPr lang="en-US" sz="1600" dirty="0"/>
        </a:p>
      </dgm:t>
    </dgm:pt>
    <dgm:pt modelId="{CFD8487B-368E-4919-BE29-3C8C0F304653}" type="parTrans" cxnId="{A1512FD4-46F8-4AFE-9871-0D54033CF436}">
      <dgm:prSet/>
      <dgm:spPr/>
      <dgm:t>
        <a:bodyPr/>
        <a:lstStyle/>
        <a:p>
          <a:endParaRPr lang="en-US" sz="2400"/>
        </a:p>
      </dgm:t>
    </dgm:pt>
    <dgm:pt modelId="{3FB383EE-A8DF-4921-9038-1F2E7DCE01EC}" type="sibTrans" cxnId="{A1512FD4-46F8-4AFE-9871-0D54033CF436}">
      <dgm:prSet/>
      <dgm:spPr/>
      <dgm:t>
        <a:bodyPr/>
        <a:lstStyle/>
        <a:p>
          <a:endParaRPr lang="en-US" sz="2400"/>
        </a:p>
      </dgm:t>
    </dgm:pt>
    <dgm:pt modelId="{A23B9D53-6A8A-4C73-ABF9-58373B897870}">
      <dgm:prSet custT="1"/>
      <dgm:spPr/>
      <dgm:t>
        <a:bodyPr/>
        <a:lstStyle/>
        <a:p>
          <a:r>
            <a:rPr lang="es-MX" sz="1600" b="0" i="0" dirty="0"/>
            <a:t>8.- ¿Has considerado o considerarías pagar a alguien para cuidar tus plantas?</a:t>
          </a:r>
          <a:endParaRPr lang="en-US" sz="1600" dirty="0"/>
        </a:p>
      </dgm:t>
    </dgm:pt>
    <dgm:pt modelId="{610669F9-1266-4194-9971-A4BF66CE87B8}" type="parTrans" cxnId="{EC5325FE-5C20-4EC8-B09A-41F127BA517D}">
      <dgm:prSet/>
      <dgm:spPr/>
      <dgm:t>
        <a:bodyPr/>
        <a:lstStyle/>
        <a:p>
          <a:endParaRPr lang="en-US" sz="2400"/>
        </a:p>
      </dgm:t>
    </dgm:pt>
    <dgm:pt modelId="{86C01602-9F05-4DD1-917C-B51C01990B9B}" type="sibTrans" cxnId="{EC5325FE-5C20-4EC8-B09A-41F127BA517D}">
      <dgm:prSet/>
      <dgm:spPr/>
      <dgm:t>
        <a:bodyPr/>
        <a:lstStyle/>
        <a:p>
          <a:endParaRPr lang="en-US" sz="2400"/>
        </a:p>
      </dgm:t>
    </dgm:pt>
    <dgm:pt modelId="{068A5AF4-79B4-4D2D-977D-38D6EEBE8101}">
      <dgm:prSet custT="1"/>
      <dgm:spPr/>
      <dgm:t>
        <a:bodyPr/>
        <a:lstStyle/>
        <a:p>
          <a:r>
            <a:rPr lang="es-MX" sz="1600" b="0" i="0" dirty="0"/>
            <a:t>9.- ¿Porqué?</a:t>
          </a:r>
          <a:endParaRPr lang="en-US" sz="1600" dirty="0"/>
        </a:p>
      </dgm:t>
    </dgm:pt>
    <dgm:pt modelId="{E9995DA1-D639-48A2-9672-B488110AA070}" type="parTrans" cxnId="{FE96D3EC-584D-4FDC-9341-BC1D0F89E267}">
      <dgm:prSet/>
      <dgm:spPr/>
      <dgm:t>
        <a:bodyPr/>
        <a:lstStyle/>
        <a:p>
          <a:endParaRPr lang="en-US" sz="2400"/>
        </a:p>
      </dgm:t>
    </dgm:pt>
    <dgm:pt modelId="{FCBFF1F5-5FC3-4E35-BBAA-39E543E9AF9B}" type="sibTrans" cxnId="{FE96D3EC-584D-4FDC-9341-BC1D0F89E267}">
      <dgm:prSet/>
      <dgm:spPr/>
      <dgm:t>
        <a:bodyPr/>
        <a:lstStyle/>
        <a:p>
          <a:endParaRPr lang="en-US" sz="2400"/>
        </a:p>
      </dgm:t>
    </dgm:pt>
    <dgm:pt modelId="{7920A73A-EFD2-4A6C-AF94-74F9E91FEA92}">
      <dgm:prSet custT="1"/>
      <dgm:spPr/>
      <dgm:t>
        <a:bodyPr/>
        <a:lstStyle/>
        <a:p>
          <a:r>
            <a:rPr lang="es-MX" sz="1600" b="0" i="0" dirty="0"/>
            <a:t>10.- Si no tuvieras que preocuparte por sus cuidados, ¿Cuál de las siguientes preferirías tener en tu casa?</a:t>
          </a:r>
          <a:r>
            <a:rPr lang="es-MX" sz="1600" dirty="0"/>
            <a:t> </a:t>
          </a:r>
          <a:endParaRPr lang="en-US" sz="1600" dirty="0"/>
        </a:p>
      </dgm:t>
    </dgm:pt>
    <dgm:pt modelId="{426D6EB3-600F-48F8-90A2-9FEE635BB03A}" type="parTrans" cxnId="{96016BFA-D99C-454D-B93D-1B982329D03C}">
      <dgm:prSet/>
      <dgm:spPr/>
      <dgm:t>
        <a:bodyPr/>
        <a:lstStyle/>
        <a:p>
          <a:endParaRPr lang="en-US" sz="2400"/>
        </a:p>
      </dgm:t>
    </dgm:pt>
    <dgm:pt modelId="{96A4B305-E5E0-4D14-BEDB-C89DCC85DEA5}" type="sibTrans" cxnId="{96016BFA-D99C-454D-B93D-1B982329D03C}">
      <dgm:prSet/>
      <dgm:spPr/>
      <dgm:t>
        <a:bodyPr/>
        <a:lstStyle/>
        <a:p>
          <a:endParaRPr lang="en-US" sz="2400"/>
        </a:p>
      </dgm:t>
    </dgm:pt>
    <dgm:pt modelId="{5D8D96E9-1DD8-4395-BE67-1817E178332A}" type="pres">
      <dgm:prSet presAssocID="{654ACECD-E852-4701-98A8-08569C97FCC9}" presName="linear" presStyleCnt="0">
        <dgm:presLayoutVars>
          <dgm:animLvl val="lvl"/>
          <dgm:resizeHandles val="exact"/>
        </dgm:presLayoutVars>
      </dgm:prSet>
      <dgm:spPr/>
    </dgm:pt>
    <dgm:pt modelId="{F6018EA8-78BE-430F-B6CE-51286ED5985F}" type="pres">
      <dgm:prSet presAssocID="{31D52046-4A5E-439F-A312-F751CADB31D9}" presName="parentText" presStyleLbl="node1" presStyleIdx="0" presStyleCnt="10" custLinFactY="-9587" custLinFactNeighborX="-3807" custLinFactNeighborY="-100000">
        <dgm:presLayoutVars>
          <dgm:chMax val="0"/>
          <dgm:bulletEnabled val="1"/>
        </dgm:presLayoutVars>
      </dgm:prSet>
      <dgm:spPr/>
    </dgm:pt>
    <dgm:pt modelId="{388686D6-0497-4B2D-82CF-1DF2AF8F173B}" type="pres">
      <dgm:prSet presAssocID="{ECA16AF7-D3EF-4D4A-8643-D575229D0B83}" presName="spacer" presStyleCnt="0"/>
      <dgm:spPr/>
    </dgm:pt>
    <dgm:pt modelId="{958E9F2A-C962-40A6-B4C1-3625078E560F}" type="pres">
      <dgm:prSet presAssocID="{A5ACC797-8E80-4F79-AA92-7CF38782C5A7}" presName="parentText" presStyleLbl="node1" presStyleIdx="1" presStyleCnt="10">
        <dgm:presLayoutVars>
          <dgm:chMax val="0"/>
          <dgm:bulletEnabled val="1"/>
        </dgm:presLayoutVars>
      </dgm:prSet>
      <dgm:spPr/>
    </dgm:pt>
    <dgm:pt modelId="{E04F2C07-FB41-494D-A587-33F15CEB9950}" type="pres">
      <dgm:prSet presAssocID="{CE811D57-D328-494D-97BE-FBE5332E7C2A}" presName="spacer" presStyleCnt="0"/>
      <dgm:spPr/>
    </dgm:pt>
    <dgm:pt modelId="{59A43CA5-1D9E-4B53-9147-8ED9402F52EF}" type="pres">
      <dgm:prSet presAssocID="{5CA5A720-93B0-4A1A-8F95-28ECE58F71C1}" presName="parentText" presStyleLbl="node1" presStyleIdx="2" presStyleCnt="10">
        <dgm:presLayoutVars>
          <dgm:chMax val="0"/>
          <dgm:bulletEnabled val="1"/>
        </dgm:presLayoutVars>
      </dgm:prSet>
      <dgm:spPr/>
    </dgm:pt>
    <dgm:pt modelId="{80062DC7-BAB9-4F46-A3F0-ED4922614432}" type="pres">
      <dgm:prSet presAssocID="{8C5F6097-C4DA-417A-9F64-D2BDFE46B1ED}" presName="spacer" presStyleCnt="0"/>
      <dgm:spPr/>
    </dgm:pt>
    <dgm:pt modelId="{A0226151-9957-4734-B363-C4285E4612D2}" type="pres">
      <dgm:prSet presAssocID="{1E849700-370F-46D3-8738-EE57E52D5EF6}" presName="parentText" presStyleLbl="node1" presStyleIdx="3" presStyleCnt="10">
        <dgm:presLayoutVars>
          <dgm:chMax val="0"/>
          <dgm:bulletEnabled val="1"/>
        </dgm:presLayoutVars>
      </dgm:prSet>
      <dgm:spPr/>
    </dgm:pt>
    <dgm:pt modelId="{B3EFBA4D-C3F4-45E9-A918-13CED2E8DC34}" type="pres">
      <dgm:prSet presAssocID="{9C2C7AEF-68D5-4D3B-A055-FA435CE778ED}" presName="spacer" presStyleCnt="0"/>
      <dgm:spPr/>
    </dgm:pt>
    <dgm:pt modelId="{5CBB027A-4011-4CE1-AB6E-1E9B9562E2A0}" type="pres">
      <dgm:prSet presAssocID="{7FB279C3-DCA8-4068-AAE1-F21F7E9B38B1}" presName="parentText" presStyleLbl="node1" presStyleIdx="4" presStyleCnt="10">
        <dgm:presLayoutVars>
          <dgm:chMax val="0"/>
          <dgm:bulletEnabled val="1"/>
        </dgm:presLayoutVars>
      </dgm:prSet>
      <dgm:spPr/>
    </dgm:pt>
    <dgm:pt modelId="{31DE3984-4355-4C45-8410-1D114102600F}" type="pres">
      <dgm:prSet presAssocID="{C6C8459C-A105-4404-B409-AD36CFE74250}" presName="spacer" presStyleCnt="0"/>
      <dgm:spPr/>
    </dgm:pt>
    <dgm:pt modelId="{D8B3137C-743E-49AA-BE0C-B794E5441371}" type="pres">
      <dgm:prSet presAssocID="{21F74FCD-8B30-4752-A0D9-6D2006228374}" presName="parentText" presStyleLbl="node1" presStyleIdx="5" presStyleCnt="10">
        <dgm:presLayoutVars>
          <dgm:chMax val="0"/>
          <dgm:bulletEnabled val="1"/>
        </dgm:presLayoutVars>
      </dgm:prSet>
      <dgm:spPr/>
    </dgm:pt>
    <dgm:pt modelId="{EA35C22E-41CA-47B2-B6E9-27E74D85554E}" type="pres">
      <dgm:prSet presAssocID="{1363E2C7-423E-4B6C-959F-FE4592C29F4C}" presName="spacer" presStyleCnt="0"/>
      <dgm:spPr/>
    </dgm:pt>
    <dgm:pt modelId="{8BCF6067-A14C-442E-962A-619D49A2B1CB}" type="pres">
      <dgm:prSet presAssocID="{4A2B6203-7DBC-4699-96BA-35053C737F66}" presName="parentText" presStyleLbl="node1" presStyleIdx="6" presStyleCnt="10">
        <dgm:presLayoutVars>
          <dgm:chMax val="0"/>
          <dgm:bulletEnabled val="1"/>
        </dgm:presLayoutVars>
      </dgm:prSet>
      <dgm:spPr/>
    </dgm:pt>
    <dgm:pt modelId="{F3D930DC-DB98-4648-9FDB-FC0EA7C224B3}" type="pres">
      <dgm:prSet presAssocID="{3FB383EE-A8DF-4921-9038-1F2E7DCE01EC}" presName="spacer" presStyleCnt="0"/>
      <dgm:spPr/>
    </dgm:pt>
    <dgm:pt modelId="{98E87E53-42EA-44A7-B345-E5DDB63A9234}" type="pres">
      <dgm:prSet presAssocID="{A23B9D53-6A8A-4C73-ABF9-58373B897870}" presName="parentText" presStyleLbl="node1" presStyleIdx="7" presStyleCnt="10">
        <dgm:presLayoutVars>
          <dgm:chMax val="0"/>
          <dgm:bulletEnabled val="1"/>
        </dgm:presLayoutVars>
      </dgm:prSet>
      <dgm:spPr/>
    </dgm:pt>
    <dgm:pt modelId="{08F75EB1-2222-4E68-A986-67768985C067}" type="pres">
      <dgm:prSet presAssocID="{86C01602-9F05-4DD1-917C-B51C01990B9B}" presName="spacer" presStyleCnt="0"/>
      <dgm:spPr/>
    </dgm:pt>
    <dgm:pt modelId="{86A6ECB6-31F3-4C4F-935A-165F5A700291}" type="pres">
      <dgm:prSet presAssocID="{068A5AF4-79B4-4D2D-977D-38D6EEBE8101}" presName="parentText" presStyleLbl="node1" presStyleIdx="8" presStyleCnt="10">
        <dgm:presLayoutVars>
          <dgm:chMax val="0"/>
          <dgm:bulletEnabled val="1"/>
        </dgm:presLayoutVars>
      </dgm:prSet>
      <dgm:spPr/>
    </dgm:pt>
    <dgm:pt modelId="{B80C03AB-817C-4505-844B-B7234FC70445}" type="pres">
      <dgm:prSet presAssocID="{FCBFF1F5-5FC3-4E35-BBAA-39E543E9AF9B}" presName="spacer" presStyleCnt="0"/>
      <dgm:spPr/>
    </dgm:pt>
    <dgm:pt modelId="{0BBE12B7-ED3B-4ACD-B360-3CA0551BAA71}" type="pres">
      <dgm:prSet presAssocID="{7920A73A-EFD2-4A6C-AF94-74F9E91FEA92}" presName="parentText" presStyleLbl="node1" presStyleIdx="9" presStyleCnt="10">
        <dgm:presLayoutVars>
          <dgm:chMax val="0"/>
          <dgm:bulletEnabled val="1"/>
        </dgm:presLayoutVars>
      </dgm:prSet>
      <dgm:spPr/>
    </dgm:pt>
  </dgm:ptLst>
  <dgm:cxnLst>
    <dgm:cxn modelId="{7D63DA03-836D-4EF0-81B9-C8C8E703FDB7}" srcId="{654ACECD-E852-4701-98A8-08569C97FCC9}" destId="{21F74FCD-8B30-4752-A0D9-6D2006228374}" srcOrd="5" destOrd="0" parTransId="{A8A6B33B-1672-431A-B1D2-9569AA3D548A}" sibTransId="{1363E2C7-423E-4B6C-959F-FE4592C29F4C}"/>
    <dgm:cxn modelId="{51760124-F046-482E-98AA-68D1A6A106FD}" srcId="{654ACECD-E852-4701-98A8-08569C97FCC9}" destId="{31D52046-4A5E-439F-A312-F751CADB31D9}" srcOrd="0" destOrd="0" parTransId="{E8D746FC-A742-4EC5-B4E2-B8DF45855924}" sibTransId="{ECA16AF7-D3EF-4D4A-8643-D575229D0B83}"/>
    <dgm:cxn modelId="{22E7122C-BF48-49E9-BAC0-ECC9B36DE63D}" type="presOf" srcId="{A5ACC797-8E80-4F79-AA92-7CF38782C5A7}" destId="{958E9F2A-C962-40A6-B4C1-3625078E560F}" srcOrd="0" destOrd="0" presId="urn:microsoft.com/office/officeart/2005/8/layout/vList2"/>
    <dgm:cxn modelId="{7639D733-89CB-491F-8679-FA09D408CA8B}" srcId="{654ACECD-E852-4701-98A8-08569C97FCC9}" destId="{1E849700-370F-46D3-8738-EE57E52D5EF6}" srcOrd="3" destOrd="0" parTransId="{FA7AC58F-DB1E-4587-A7F4-5589E6A2C9F0}" sibTransId="{9C2C7AEF-68D5-4D3B-A055-FA435CE778ED}"/>
    <dgm:cxn modelId="{7744DD5E-1AA0-4D91-BD2C-007C3C1D98CA}" type="presOf" srcId="{654ACECD-E852-4701-98A8-08569C97FCC9}" destId="{5D8D96E9-1DD8-4395-BE67-1817E178332A}" srcOrd="0" destOrd="0" presId="urn:microsoft.com/office/officeart/2005/8/layout/vList2"/>
    <dgm:cxn modelId="{E6520744-19A4-4028-A4A2-B8FB3973F85C}" srcId="{654ACECD-E852-4701-98A8-08569C97FCC9}" destId="{A5ACC797-8E80-4F79-AA92-7CF38782C5A7}" srcOrd="1" destOrd="0" parTransId="{600899DD-C08C-4F5E-AC0C-D78BC62C2A10}" sibTransId="{CE811D57-D328-494D-97BE-FBE5332E7C2A}"/>
    <dgm:cxn modelId="{81DF8B4B-3CD2-4559-9165-119E6CF57B36}" type="presOf" srcId="{068A5AF4-79B4-4D2D-977D-38D6EEBE8101}" destId="{86A6ECB6-31F3-4C4F-935A-165F5A700291}" srcOrd="0" destOrd="0" presId="urn:microsoft.com/office/officeart/2005/8/layout/vList2"/>
    <dgm:cxn modelId="{30EB254D-9E41-4D38-B29C-DDA8C5D988DB}" type="presOf" srcId="{A23B9D53-6A8A-4C73-ABF9-58373B897870}" destId="{98E87E53-42EA-44A7-B345-E5DDB63A9234}" srcOrd="0" destOrd="0" presId="urn:microsoft.com/office/officeart/2005/8/layout/vList2"/>
    <dgm:cxn modelId="{E8B88275-1678-40D7-8633-513A402D30F6}" type="presOf" srcId="{1E849700-370F-46D3-8738-EE57E52D5EF6}" destId="{A0226151-9957-4734-B363-C4285E4612D2}" srcOrd="0" destOrd="0" presId="urn:microsoft.com/office/officeart/2005/8/layout/vList2"/>
    <dgm:cxn modelId="{8B7BBE7E-363B-4159-AE74-4C879EC60844}" type="presOf" srcId="{31D52046-4A5E-439F-A312-F751CADB31D9}" destId="{F6018EA8-78BE-430F-B6CE-51286ED5985F}" srcOrd="0" destOrd="0" presId="urn:microsoft.com/office/officeart/2005/8/layout/vList2"/>
    <dgm:cxn modelId="{A4DFCC84-00F1-483A-A0B6-E735D8C060F1}" type="presOf" srcId="{7920A73A-EFD2-4A6C-AF94-74F9E91FEA92}" destId="{0BBE12B7-ED3B-4ACD-B360-3CA0551BAA71}" srcOrd="0" destOrd="0" presId="urn:microsoft.com/office/officeart/2005/8/layout/vList2"/>
    <dgm:cxn modelId="{6F4FD79B-EB4D-4D21-9891-FD38BF3BCE3C}" srcId="{654ACECD-E852-4701-98A8-08569C97FCC9}" destId="{5CA5A720-93B0-4A1A-8F95-28ECE58F71C1}" srcOrd="2" destOrd="0" parTransId="{6198AD38-060A-4420-9476-473D4F54275F}" sibTransId="{8C5F6097-C4DA-417A-9F64-D2BDFE46B1ED}"/>
    <dgm:cxn modelId="{0490C8A5-71DE-4B4A-A767-CAD0D7947C3F}" type="presOf" srcId="{5CA5A720-93B0-4A1A-8F95-28ECE58F71C1}" destId="{59A43CA5-1D9E-4B53-9147-8ED9402F52EF}" srcOrd="0" destOrd="0" presId="urn:microsoft.com/office/officeart/2005/8/layout/vList2"/>
    <dgm:cxn modelId="{B1D18ED2-587F-4FEE-8B54-EAA805344DC0}" type="presOf" srcId="{7FB279C3-DCA8-4068-AAE1-F21F7E9B38B1}" destId="{5CBB027A-4011-4CE1-AB6E-1E9B9562E2A0}" srcOrd="0" destOrd="0" presId="urn:microsoft.com/office/officeart/2005/8/layout/vList2"/>
    <dgm:cxn modelId="{D90BD9D2-62B2-4C17-B02C-C64EB179AB33}" type="presOf" srcId="{4A2B6203-7DBC-4699-96BA-35053C737F66}" destId="{8BCF6067-A14C-442E-962A-619D49A2B1CB}" srcOrd="0" destOrd="0" presId="urn:microsoft.com/office/officeart/2005/8/layout/vList2"/>
    <dgm:cxn modelId="{A1512FD4-46F8-4AFE-9871-0D54033CF436}" srcId="{654ACECD-E852-4701-98A8-08569C97FCC9}" destId="{4A2B6203-7DBC-4699-96BA-35053C737F66}" srcOrd="6" destOrd="0" parTransId="{CFD8487B-368E-4919-BE29-3C8C0F304653}" sibTransId="{3FB383EE-A8DF-4921-9038-1F2E7DCE01EC}"/>
    <dgm:cxn modelId="{FE96D3EC-584D-4FDC-9341-BC1D0F89E267}" srcId="{654ACECD-E852-4701-98A8-08569C97FCC9}" destId="{068A5AF4-79B4-4D2D-977D-38D6EEBE8101}" srcOrd="8" destOrd="0" parTransId="{E9995DA1-D639-48A2-9672-B488110AA070}" sibTransId="{FCBFF1F5-5FC3-4E35-BBAA-39E543E9AF9B}"/>
    <dgm:cxn modelId="{06D13EFA-9E68-432B-80CC-15CAFE67CAD7}" type="presOf" srcId="{21F74FCD-8B30-4752-A0D9-6D2006228374}" destId="{D8B3137C-743E-49AA-BE0C-B794E5441371}" srcOrd="0" destOrd="0" presId="urn:microsoft.com/office/officeart/2005/8/layout/vList2"/>
    <dgm:cxn modelId="{96016BFA-D99C-454D-B93D-1B982329D03C}" srcId="{654ACECD-E852-4701-98A8-08569C97FCC9}" destId="{7920A73A-EFD2-4A6C-AF94-74F9E91FEA92}" srcOrd="9" destOrd="0" parTransId="{426D6EB3-600F-48F8-90A2-9FEE635BB03A}" sibTransId="{96A4B305-E5E0-4D14-BEDB-C89DCC85DEA5}"/>
    <dgm:cxn modelId="{CC581DFD-1816-4A64-B0B3-87B8B40D633C}" srcId="{654ACECD-E852-4701-98A8-08569C97FCC9}" destId="{7FB279C3-DCA8-4068-AAE1-F21F7E9B38B1}" srcOrd="4" destOrd="0" parTransId="{D50CFD70-E7FE-4792-BBA9-2583DA922B22}" sibTransId="{C6C8459C-A105-4404-B409-AD36CFE74250}"/>
    <dgm:cxn modelId="{EC5325FE-5C20-4EC8-B09A-41F127BA517D}" srcId="{654ACECD-E852-4701-98A8-08569C97FCC9}" destId="{A23B9D53-6A8A-4C73-ABF9-58373B897870}" srcOrd="7" destOrd="0" parTransId="{610669F9-1266-4194-9971-A4BF66CE87B8}" sibTransId="{86C01602-9F05-4DD1-917C-B51C01990B9B}"/>
    <dgm:cxn modelId="{8E6A9321-3253-45BC-8B6E-65A0C764851A}" type="presParOf" srcId="{5D8D96E9-1DD8-4395-BE67-1817E178332A}" destId="{F6018EA8-78BE-430F-B6CE-51286ED5985F}" srcOrd="0" destOrd="0" presId="urn:microsoft.com/office/officeart/2005/8/layout/vList2"/>
    <dgm:cxn modelId="{0160852A-5825-42CB-A788-164294C2EDE4}" type="presParOf" srcId="{5D8D96E9-1DD8-4395-BE67-1817E178332A}" destId="{388686D6-0497-4B2D-82CF-1DF2AF8F173B}" srcOrd="1" destOrd="0" presId="urn:microsoft.com/office/officeart/2005/8/layout/vList2"/>
    <dgm:cxn modelId="{04652B3D-B751-4C08-B54B-1ACA16E4B943}" type="presParOf" srcId="{5D8D96E9-1DD8-4395-BE67-1817E178332A}" destId="{958E9F2A-C962-40A6-B4C1-3625078E560F}" srcOrd="2" destOrd="0" presId="urn:microsoft.com/office/officeart/2005/8/layout/vList2"/>
    <dgm:cxn modelId="{5DE78F65-4FC7-4C62-8E7D-1C4852924658}" type="presParOf" srcId="{5D8D96E9-1DD8-4395-BE67-1817E178332A}" destId="{E04F2C07-FB41-494D-A587-33F15CEB9950}" srcOrd="3" destOrd="0" presId="urn:microsoft.com/office/officeart/2005/8/layout/vList2"/>
    <dgm:cxn modelId="{F5A3B719-9F05-46DC-8525-235C2211DA5E}" type="presParOf" srcId="{5D8D96E9-1DD8-4395-BE67-1817E178332A}" destId="{59A43CA5-1D9E-4B53-9147-8ED9402F52EF}" srcOrd="4" destOrd="0" presId="urn:microsoft.com/office/officeart/2005/8/layout/vList2"/>
    <dgm:cxn modelId="{7EE18EEB-EB2C-4C94-B4C4-BA9D6BFEB5AA}" type="presParOf" srcId="{5D8D96E9-1DD8-4395-BE67-1817E178332A}" destId="{80062DC7-BAB9-4F46-A3F0-ED4922614432}" srcOrd="5" destOrd="0" presId="urn:microsoft.com/office/officeart/2005/8/layout/vList2"/>
    <dgm:cxn modelId="{2A8370C5-FC96-4D36-A6AE-300F4F71699F}" type="presParOf" srcId="{5D8D96E9-1DD8-4395-BE67-1817E178332A}" destId="{A0226151-9957-4734-B363-C4285E4612D2}" srcOrd="6" destOrd="0" presId="urn:microsoft.com/office/officeart/2005/8/layout/vList2"/>
    <dgm:cxn modelId="{4DD268E4-2DA1-44A9-87D4-75224C4D7AB4}" type="presParOf" srcId="{5D8D96E9-1DD8-4395-BE67-1817E178332A}" destId="{B3EFBA4D-C3F4-45E9-A918-13CED2E8DC34}" srcOrd="7" destOrd="0" presId="urn:microsoft.com/office/officeart/2005/8/layout/vList2"/>
    <dgm:cxn modelId="{99D1D54E-69A8-425D-9952-0903A4F431EC}" type="presParOf" srcId="{5D8D96E9-1DD8-4395-BE67-1817E178332A}" destId="{5CBB027A-4011-4CE1-AB6E-1E9B9562E2A0}" srcOrd="8" destOrd="0" presId="urn:microsoft.com/office/officeart/2005/8/layout/vList2"/>
    <dgm:cxn modelId="{34828FB4-B5C6-4B74-826E-DF127A293F86}" type="presParOf" srcId="{5D8D96E9-1DD8-4395-BE67-1817E178332A}" destId="{31DE3984-4355-4C45-8410-1D114102600F}" srcOrd="9" destOrd="0" presId="urn:microsoft.com/office/officeart/2005/8/layout/vList2"/>
    <dgm:cxn modelId="{C1C6CF30-58E9-4F92-A0EF-188046B2F24B}" type="presParOf" srcId="{5D8D96E9-1DD8-4395-BE67-1817E178332A}" destId="{D8B3137C-743E-49AA-BE0C-B794E5441371}" srcOrd="10" destOrd="0" presId="urn:microsoft.com/office/officeart/2005/8/layout/vList2"/>
    <dgm:cxn modelId="{F4FF16FC-8E24-4380-A051-B8E200F7B29D}" type="presParOf" srcId="{5D8D96E9-1DD8-4395-BE67-1817E178332A}" destId="{EA35C22E-41CA-47B2-B6E9-27E74D85554E}" srcOrd="11" destOrd="0" presId="urn:microsoft.com/office/officeart/2005/8/layout/vList2"/>
    <dgm:cxn modelId="{19226C89-F9B1-49B0-B55A-1CD4C88CCB79}" type="presParOf" srcId="{5D8D96E9-1DD8-4395-BE67-1817E178332A}" destId="{8BCF6067-A14C-442E-962A-619D49A2B1CB}" srcOrd="12" destOrd="0" presId="urn:microsoft.com/office/officeart/2005/8/layout/vList2"/>
    <dgm:cxn modelId="{635E4BCC-EA14-4332-AA43-06741297FD3D}" type="presParOf" srcId="{5D8D96E9-1DD8-4395-BE67-1817E178332A}" destId="{F3D930DC-DB98-4648-9FDB-FC0EA7C224B3}" srcOrd="13" destOrd="0" presId="urn:microsoft.com/office/officeart/2005/8/layout/vList2"/>
    <dgm:cxn modelId="{E517FDA3-F8FC-402E-8443-0F4D70743F12}" type="presParOf" srcId="{5D8D96E9-1DD8-4395-BE67-1817E178332A}" destId="{98E87E53-42EA-44A7-B345-E5DDB63A9234}" srcOrd="14" destOrd="0" presId="urn:microsoft.com/office/officeart/2005/8/layout/vList2"/>
    <dgm:cxn modelId="{B10892BF-F7B1-4D7A-B912-1F6420C34FC1}" type="presParOf" srcId="{5D8D96E9-1DD8-4395-BE67-1817E178332A}" destId="{08F75EB1-2222-4E68-A986-67768985C067}" srcOrd="15" destOrd="0" presId="urn:microsoft.com/office/officeart/2005/8/layout/vList2"/>
    <dgm:cxn modelId="{54D63069-A91B-4D4E-A1F1-9B0246748149}" type="presParOf" srcId="{5D8D96E9-1DD8-4395-BE67-1817E178332A}" destId="{86A6ECB6-31F3-4C4F-935A-165F5A700291}" srcOrd="16" destOrd="0" presId="urn:microsoft.com/office/officeart/2005/8/layout/vList2"/>
    <dgm:cxn modelId="{CC930538-321F-4B70-8D63-86C6C81CC5B7}" type="presParOf" srcId="{5D8D96E9-1DD8-4395-BE67-1817E178332A}" destId="{B80C03AB-817C-4505-844B-B7234FC70445}" srcOrd="17" destOrd="0" presId="urn:microsoft.com/office/officeart/2005/8/layout/vList2"/>
    <dgm:cxn modelId="{25196586-CE1A-4787-A1EA-EE4E4FF6B32A}" type="presParOf" srcId="{5D8D96E9-1DD8-4395-BE67-1817E178332A}" destId="{0BBE12B7-ED3B-4ACD-B360-3CA0551BAA71}" srcOrd="1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AAE931-AD53-4B01-B6CE-78793E186BB1}" type="doc">
      <dgm:prSet loTypeId="urn:microsoft.com/office/officeart/2005/8/layout/vList2" loCatId="list" qsTypeId="urn:microsoft.com/office/officeart/2005/8/quickstyle/simple4" qsCatId="simple" csTypeId="urn:microsoft.com/office/officeart/2005/8/colors/accent1_1" csCatId="accent1" phldr="1"/>
      <dgm:spPr/>
      <dgm:t>
        <a:bodyPr/>
        <a:lstStyle/>
        <a:p>
          <a:endParaRPr lang="en-US"/>
        </a:p>
      </dgm:t>
    </dgm:pt>
    <dgm:pt modelId="{25119A1F-07FC-4FAB-B7B9-FA6A40B1D6F0}">
      <dgm:prSet/>
      <dgm:spPr/>
      <dgm:t>
        <a:bodyPr/>
        <a:lstStyle/>
        <a:p>
          <a:r>
            <a:rPr lang="en-US" dirty="0" err="1">
              <a:effectLst/>
            </a:rPr>
            <a:t>Crear</a:t>
          </a:r>
          <a:r>
            <a:rPr lang="en-US" dirty="0">
              <a:effectLst/>
            </a:rPr>
            <a:t> un robot </a:t>
          </a:r>
          <a:r>
            <a:rPr lang="en-US" dirty="0" err="1">
              <a:effectLst/>
            </a:rPr>
            <a:t>hexápodo</a:t>
          </a:r>
          <a:r>
            <a:rPr lang="en-US" dirty="0">
              <a:effectLst/>
            </a:rPr>
            <a:t> que </a:t>
          </a:r>
          <a:r>
            <a:rPr lang="en-US" dirty="0" err="1">
              <a:effectLst/>
            </a:rPr>
            <a:t>albergue</a:t>
          </a:r>
          <a:r>
            <a:rPr lang="en-US" dirty="0">
              <a:effectLst/>
            </a:rPr>
            <a:t> </a:t>
          </a:r>
          <a:r>
            <a:rPr lang="en-US" dirty="0" err="1">
              <a:effectLst/>
            </a:rPr>
            <a:t>una</a:t>
          </a:r>
          <a:r>
            <a:rPr lang="en-US" dirty="0">
              <a:effectLst/>
            </a:rPr>
            <a:t> planta </a:t>
          </a:r>
          <a:r>
            <a:rPr lang="en-US" dirty="0" err="1">
              <a:effectLst/>
            </a:rPr>
            <a:t>en</a:t>
          </a:r>
          <a:r>
            <a:rPr lang="en-US" dirty="0">
              <a:effectLst/>
            </a:rPr>
            <a:t> </a:t>
          </a:r>
          <a:r>
            <a:rPr lang="en-US" dirty="0" err="1">
              <a:effectLst/>
            </a:rPr>
            <a:t>su</a:t>
          </a:r>
          <a:r>
            <a:rPr lang="en-US" dirty="0">
              <a:effectLst/>
            </a:rPr>
            <a:t> interior y </a:t>
          </a:r>
          <a:r>
            <a:rPr lang="en-US" dirty="0" err="1">
              <a:effectLst/>
            </a:rPr>
            <a:t>tenga</a:t>
          </a:r>
          <a:r>
            <a:rPr lang="en-US" dirty="0">
              <a:effectLst/>
            </a:rPr>
            <a:t> la </a:t>
          </a:r>
          <a:r>
            <a:rPr lang="en-US" dirty="0" err="1">
              <a:effectLst/>
            </a:rPr>
            <a:t>capacidad</a:t>
          </a:r>
          <a:r>
            <a:rPr lang="en-US" dirty="0">
              <a:effectLst/>
            </a:rPr>
            <a:t> de </a:t>
          </a:r>
          <a:r>
            <a:rPr lang="en-US" dirty="0" err="1">
              <a:effectLst/>
            </a:rPr>
            <a:t>seguir</a:t>
          </a:r>
          <a:r>
            <a:rPr lang="en-US" dirty="0">
              <a:effectLst/>
            </a:rPr>
            <a:t> la luz del sol y de </a:t>
          </a:r>
          <a:r>
            <a:rPr lang="en-US" dirty="0" err="1">
              <a:effectLst/>
            </a:rPr>
            <a:t>realizar</a:t>
          </a:r>
          <a:r>
            <a:rPr lang="en-US" dirty="0">
              <a:effectLst/>
            </a:rPr>
            <a:t> </a:t>
          </a:r>
          <a:r>
            <a:rPr lang="en-US" dirty="0" err="1">
              <a:effectLst/>
            </a:rPr>
            <a:t>el</a:t>
          </a:r>
          <a:r>
            <a:rPr lang="en-US" dirty="0">
              <a:effectLst/>
            </a:rPr>
            <a:t> </a:t>
          </a:r>
          <a:r>
            <a:rPr lang="en-US" dirty="0" err="1">
              <a:effectLst/>
            </a:rPr>
            <a:t>riego</a:t>
          </a:r>
          <a:r>
            <a:rPr lang="en-US" dirty="0">
              <a:effectLst/>
            </a:rPr>
            <a:t> de </a:t>
          </a:r>
          <a:r>
            <a:rPr lang="en-US" dirty="0" err="1">
              <a:effectLst/>
            </a:rPr>
            <a:t>esta</a:t>
          </a:r>
          <a:r>
            <a:rPr lang="en-US" dirty="0">
              <a:effectLst/>
            </a:rPr>
            <a:t>.</a:t>
          </a:r>
          <a:endParaRPr lang="en-US" dirty="0"/>
        </a:p>
      </dgm:t>
    </dgm:pt>
    <dgm:pt modelId="{25C2BEB2-1B16-416D-9B73-723D9974C425}" type="parTrans" cxnId="{294DD7C0-A009-43AE-8ACC-968C548E3FB2}">
      <dgm:prSet/>
      <dgm:spPr/>
      <dgm:t>
        <a:bodyPr/>
        <a:lstStyle/>
        <a:p>
          <a:endParaRPr lang="en-US"/>
        </a:p>
      </dgm:t>
    </dgm:pt>
    <dgm:pt modelId="{B0816404-4C8F-4748-8D08-031E2A214FAE}" type="sibTrans" cxnId="{294DD7C0-A009-43AE-8ACC-968C548E3FB2}">
      <dgm:prSet/>
      <dgm:spPr/>
      <dgm:t>
        <a:bodyPr/>
        <a:lstStyle/>
        <a:p>
          <a:endParaRPr lang="en-US"/>
        </a:p>
      </dgm:t>
    </dgm:pt>
    <dgm:pt modelId="{E59C4DFB-9143-4B39-8F32-DEAC5CF30A40}" type="pres">
      <dgm:prSet presAssocID="{64AAE931-AD53-4B01-B6CE-78793E186BB1}" presName="linear" presStyleCnt="0">
        <dgm:presLayoutVars>
          <dgm:animLvl val="lvl"/>
          <dgm:resizeHandles val="exact"/>
        </dgm:presLayoutVars>
      </dgm:prSet>
      <dgm:spPr/>
    </dgm:pt>
    <dgm:pt modelId="{DD85E1B2-92EB-44BA-96A4-38B701DC783B}" type="pres">
      <dgm:prSet presAssocID="{25119A1F-07FC-4FAB-B7B9-FA6A40B1D6F0}" presName="parentText" presStyleLbl="node1" presStyleIdx="0" presStyleCnt="1">
        <dgm:presLayoutVars>
          <dgm:chMax val="0"/>
          <dgm:bulletEnabled val="1"/>
        </dgm:presLayoutVars>
      </dgm:prSet>
      <dgm:spPr/>
    </dgm:pt>
  </dgm:ptLst>
  <dgm:cxnLst>
    <dgm:cxn modelId="{C498FF5A-DEA0-4E05-B964-E735DB7DA94B}" type="presOf" srcId="{64AAE931-AD53-4B01-B6CE-78793E186BB1}" destId="{E59C4DFB-9143-4B39-8F32-DEAC5CF30A40}" srcOrd="0" destOrd="0" presId="urn:microsoft.com/office/officeart/2005/8/layout/vList2"/>
    <dgm:cxn modelId="{294DD7C0-A009-43AE-8ACC-968C548E3FB2}" srcId="{64AAE931-AD53-4B01-B6CE-78793E186BB1}" destId="{25119A1F-07FC-4FAB-B7B9-FA6A40B1D6F0}" srcOrd="0" destOrd="0" parTransId="{25C2BEB2-1B16-416D-9B73-723D9974C425}" sibTransId="{B0816404-4C8F-4748-8D08-031E2A214FAE}"/>
    <dgm:cxn modelId="{8BD9AEC3-4F52-4A00-AAD8-AC003474CA87}" type="presOf" srcId="{25119A1F-07FC-4FAB-B7B9-FA6A40B1D6F0}" destId="{DD85E1B2-92EB-44BA-96A4-38B701DC783B}" srcOrd="0" destOrd="0" presId="urn:microsoft.com/office/officeart/2005/8/layout/vList2"/>
    <dgm:cxn modelId="{4986C938-F483-402B-9AFC-4B8851985149}" type="presParOf" srcId="{E59C4DFB-9143-4B39-8F32-DEAC5CF30A40}" destId="{DD85E1B2-92EB-44BA-96A4-38B701DC783B}" srcOrd="0" destOrd="0" presId="urn:microsoft.com/office/officeart/2005/8/layout/vList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AAE931-AD53-4B01-B6CE-78793E186BB1}" type="doc">
      <dgm:prSet loTypeId="urn:microsoft.com/office/officeart/2005/8/layout/vList2" loCatId="list" qsTypeId="urn:microsoft.com/office/officeart/2005/8/quickstyle/simple4" qsCatId="simple" csTypeId="urn:microsoft.com/office/officeart/2005/8/colors/accent1_1" csCatId="accent1"/>
      <dgm:spPr/>
      <dgm:t>
        <a:bodyPr/>
        <a:lstStyle/>
        <a:p>
          <a:endParaRPr lang="en-US"/>
        </a:p>
      </dgm:t>
    </dgm:pt>
    <dgm:pt modelId="{25119A1F-07FC-4FAB-B7B9-FA6A40B1D6F0}">
      <dgm:prSet/>
      <dgm:spPr/>
      <dgm:t>
        <a:bodyPr/>
        <a:lstStyle/>
        <a:p>
          <a:r>
            <a:rPr lang="es-MX" noProof="0" dirty="0"/>
            <a:t>Diseñar un código de Arduino que se ejecutara para hacer que el robot realice el seguimiento de luz y el retorno a la base.</a:t>
          </a:r>
        </a:p>
      </dgm:t>
    </dgm:pt>
    <dgm:pt modelId="{25C2BEB2-1B16-416D-9B73-723D9974C425}" type="parTrans" cxnId="{294DD7C0-A009-43AE-8ACC-968C548E3FB2}">
      <dgm:prSet/>
      <dgm:spPr/>
      <dgm:t>
        <a:bodyPr/>
        <a:lstStyle/>
        <a:p>
          <a:endParaRPr lang="es-MX" noProof="0" dirty="0"/>
        </a:p>
      </dgm:t>
    </dgm:pt>
    <dgm:pt modelId="{B0816404-4C8F-4748-8D08-031E2A214FAE}" type="sibTrans" cxnId="{294DD7C0-A009-43AE-8ACC-968C548E3FB2}">
      <dgm:prSet/>
      <dgm:spPr/>
      <dgm:t>
        <a:bodyPr/>
        <a:lstStyle/>
        <a:p>
          <a:endParaRPr lang="es-MX" noProof="0" dirty="0"/>
        </a:p>
      </dgm:t>
    </dgm:pt>
    <dgm:pt modelId="{92E06CE0-9D50-416F-83E2-17C56D66DD2C}">
      <dgm:prSet/>
      <dgm:spPr/>
      <dgm:t>
        <a:bodyPr/>
        <a:lstStyle/>
        <a:p>
          <a:r>
            <a:rPr lang="es-MX" noProof="0" dirty="0"/>
            <a:t>Elaborar un prototipo físico funcional y un modelo virtual que tengan medidas congruentes entre sí.</a:t>
          </a:r>
        </a:p>
      </dgm:t>
    </dgm:pt>
    <dgm:pt modelId="{631A4305-8353-456C-95D5-5643C70A6184}" type="parTrans" cxnId="{4D2EB6FE-EDB1-41E8-BF5F-32D652D1D75A}">
      <dgm:prSet/>
      <dgm:spPr/>
      <dgm:t>
        <a:bodyPr/>
        <a:lstStyle/>
        <a:p>
          <a:endParaRPr lang="es-MX" noProof="0" dirty="0"/>
        </a:p>
      </dgm:t>
    </dgm:pt>
    <dgm:pt modelId="{055423F7-2502-413F-B1B0-6B3E56834AD8}" type="sibTrans" cxnId="{4D2EB6FE-EDB1-41E8-BF5F-32D652D1D75A}">
      <dgm:prSet/>
      <dgm:spPr/>
      <dgm:t>
        <a:bodyPr/>
        <a:lstStyle/>
        <a:p>
          <a:endParaRPr lang="es-MX" noProof="0" dirty="0"/>
        </a:p>
      </dgm:t>
    </dgm:pt>
    <dgm:pt modelId="{2357CDB8-8BDD-4C2C-BB16-B0C05CE5CA81}">
      <dgm:prSet/>
      <dgm:spPr/>
      <dgm:t>
        <a:bodyPr/>
        <a:lstStyle/>
        <a:p>
          <a:r>
            <a:rPr lang="es-MX" noProof="0" dirty="0"/>
            <a:t>Aumentar la autonomía de la planta de un cuidado diario a un cuidado semanal.</a:t>
          </a:r>
        </a:p>
      </dgm:t>
    </dgm:pt>
    <dgm:pt modelId="{EC8683F6-EF5B-429E-9FD4-FA2915972A22}" type="parTrans" cxnId="{7426E748-6F91-4F14-882E-F7F1A0ACEEC8}">
      <dgm:prSet/>
      <dgm:spPr/>
      <dgm:t>
        <a:bodyPr/>
        <a:lstStyle/>
        <a:p>
          <a:endParaRPr lang="es-MX" noProof="0" dirty="0"/>
        </a:p>
      </dgm:t>
    </dgm:pt>
    <dgm:pt modelId="{76E1B795-27EC-4F1A-8BD2-12BFD99BAF49}" type="sibTrans" cxnId="{7426E748-6F91-4F14-882E-F7F1A0ACEEC8}">
      <dgm:prSet/>
      <dgm:spPr/>
      <dgm:t>
        <a:bodyPr/>
        <a:lstStyle/>
        <a:p>
          <a:endParaRPr lang="es-MX" noProof="0" dirty="0"/>
        </a:p>
      </dgm:t>
    </dgm:pt>
    <dgm:pt modelId="{E59C4DFB-9143-4B39-8F32-DEAC5CF30A40}" type="pres">
      <dgm:prSet presAssocID="{64AAE931-AD53-4B01-B6CE-78793E186BB1}" presName="linear" presStyleCnt="0">
        <dgm:presLayoutVars>
          <dgm:animLvl val="lvl"/>
          <dgm:resizeHandles val="exact"/>
        </dgm:presLayoutVars>
      </dgm:prSet>
      <dgm:spPr/>
    </dgm:pt>
    <dgm:pt modelId="{DD85E1B2-92EB-44BA-96A4-38B701DC783B}" type="pres">
      <dgm:prSet presAssocID="{25119A1F-07FC-4FAB-B7B9-FA6A40B1D6F0}" presName="parentText" presStyleLbl="node1" presStyleIdx="0" presStyleCnt="3">
        <dgm:presLayoutVars>
          <dgm:chMax val="0"/>
          <dgm:bulletEnabled val="1"/>
        </dgm:presLayoutVars>
      </dgm:prSet>
      <dgm:spPr/>
    </dgm:pt>
    <dgm:pt modelId="{7A1F1A65-2478-4A6A-A957-B49A88432750}" type="pres">
      <dgm:prSet presAssocID="{B0816404-4C8F-4748-8D08-031E2A214FAE}" presName="spacer" presStyleCnt="0"/>
      <dgm:spPr/>
    </dgm:pt>
    <dgm:pt modelId="{8A5429CE-B791-4848-8397-007541C311D6}" type="pres">
      <dgm:prSet presAssocID="{92E06CE0-9D50-416F-83E2-17C56D66DD2C}" presName="parentText" presStyleLbl="node1" presStyleIdx="1" presStyleCnt="3">
        <dgm:presLayoutVars>
          <dgm:chMax val="0"/>
          <dgm:bulletEnabled val="1"/>
        </dgm:presLayoutVars>
      </dgm:prSet>
      <dgm:spPr/>
    </dgm:pt>
    <dgm:pt modelId="{B9782EF0-E638-4736-9D98-4274B67D5F85}" type="pres">
      <dgm:prSet presAssocID="{055423F7-2502-413F-B1B0-6B3E56834AD8}" presName="spacer" presStyleCnt="0"/>
      <dgm:spPr/>
    </dgm:pt>
    <dgm:pt modelId="{E418D1F5-1638-407D-AFCE-D2D7FAB4E22E}" type="pres">
      <dgm:prSet presAssocID="{2357CDB8-8BDD-4C2C-BB16-B0C05CE5CA81}" presName="parentText" presStyleLbl="node1" presStyleIdx="2" presStyleCnt="3">
        <dgm:presLayoutVars>
          <dgm:chMax val="0"/>
          <dgm:bulletEnabled val="1"/>
        </dgm:presLayoutVars>
      </dgm:prSet>
      <dgm:spPr/>
    </dgm:pt>
  </dgm:ptLst>
  <dgm:cxnLst>
    <dgm:cxn modelId="{7426E748-6F91-4F14-882E-F7F1A0ACEEC8}" srcId="{64AAE931-AD53-4B01-B6CE-78793E186BB1}" destId="{2357CDB8-8BDD-4C2C-BB16-B0C05CE5CA81}" srcOrd="2" destOrd="0" parTransId="{EC8683F6-EF5B-429E-9FD4-FA2915972A22}" sibTransId="{76E1B795-27EC-4F1A-8BD2-12BFD99BAF49}"/>
    <dgm:cxn modelId="{9972FF4A-26DE-4A40-A344-822EC88C16DC}" type="presOf" srcId="{2357CDB8-8BDD-4C2C-BB16-B0C05CE5CA81}" destId="{E418D1F5-1638-407D-AFCE-D2D7FAB4E22E}" srcOrd="0" destOrd="0" presId="urn:microsoft.com/office/officeart/2005/8/layout/vList2"/>
    <dgm:cxn modelId="{C498FF5A-DEA0-4E05-B964-E735DB7DA94B}" type="presOf" srcId="{64AAE931-AD53-4B01-B6CE-78793E186BB1}" destId="{E59C4DFB-9143-4B39-8F32-DEAC5CF30A40}" srcOrd="0" destOrd="0" presId="urn:microsoft.com/office/officeart/2005/8/layout/vList2"/>
    <dgm:cxn modelId="{294DD7C0-A009-43AE-8ACC-968C548E3FB2}" srcId="{64AAE931-AD53-4B01-B6CE-78793E186BB1}" destId="{25119A1F-07FC-4FAB-B7B9-FA6A40B1D6F0}" srcOrd="0" destOrd="0" parTransId="{25C2BEB2-1B16-416D-9B73-723D9974C425}" sibTransId="{B0816404-4C8F-4748-8D08-031E2A214FAE}"/>
    <dgm:cxn modelId="{8BD9AEC3-4F52-4A00-AAD8-AC003474CA87}" type="presOf" srcId="{25119A1F-07FC-4FAB-B7B9-FA6A40B1D6F0}" destId="{DD85E1B2-92EB-44BA-96A4-38B701DC783B}" srcOrd="0" destOrd="0" presId="urn:microsoft.com/office/officeart/2005/8/layout/vList2"/>
    <dgm:cxn modelId="{8798FBD8-E9F6-4F07-BD31-BF523F3D3B7E}" type="presOf" srcId="{92E06CE0-9D50-416F-83E2-17C56D66DD2C}" destId="{8A5429CE-B791-4848-8397-007541C311D6}" srcOrd="0" destOrd="0" presId="urn:microsoft.com/office/officeart/2005/8/layout/vList2"/>
    <dgm:cxn modelId="{4D2EB6FE-EDB1-41E8-BF5F-32D652D1D75A}" srcId="{64AAE931-AD53-4B01-B6CE-78793E186BB1}" destId="{92E06CE0-9D50-416F-83E2-17C56D66DD2C}" srcOrd="1" destOrd="0" parTransId="{631A4305-8353-456C-95D5-5643C70A6184}" sibTransId="{055423F7-2502-413F-B1B0-6B3E56834AD8}"/>
    <dgm:cxn modelId="{4986C938-F483-402B-9AFC-4B8851985149}" type="presParOf" srcId="{E59C4DFB-9143-4B39-8F32-DEAC5CF30A40}" destId="{DD85E1B2-92EB-44BA-96A4-38B701DC783B}" srcOrd="0" destOrd="0" presId="urn:microsoft.com/office/officeart/2005/8/layout/vList2"/>
    <dgm:cxn modelId="{2F9D676A-5930-4559-862C-94D82B85A69D}" type="presParOf" srcId="{E59C4DFB-9143-4B39-8F32-DEAC5CF30A40}" destId="{7A1F1A65-2478-4A6A-A957-B49A88432750}" srcOrd="1" destOrd="0" presId="urn:microsoft.com/office/officeart/2005/8/layout/vList2"/>
    <dgm:cxn modelId="{66D0913A-080F-4D65-9363-82216E20C8E3}" type="presParOf" srcId="{E59C4DFB-9143-4B39-8F32-DEAC5CF30A40}" destId="{8A5429CE-B791-4848-8397-007541C311D6}" srcOrd="2" destOrd="0" presId="urn:microsoft.com/office/officeart/2005/8/layout/vList2"/>
    <dgm:cxn modelId="{BB9A0C52-01A8-4844-9690-CF91DC55B4AD}" type="presParOf" srcId="{E59C4DFB-9143-4B39-8F32-DEAC5CF30A40}" destId="{B9782EF0-E638-4736-9D98-4274B67D5F85}" srcOrd="3" destOrd="0" presId="urn:microsoft.com/office/officeart/2005/8/layout/vList2"/>
    <dgm:cxn modelId="{45C22994-0856-4DD1-84BF-1862DA4F636C}" type="presParOf" srcId="{E59C4DFB-9143-4B39-8F32-DEAC5CF30A40}" destId="{E418D1F5-1638-407D-AFCE-D2D7FAB4E22E}" srcOrd="4" destOrd="0" presId="urn:microsoft.com/office/officeart/2005/8/layout/vList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B87F1D-E980-4F78-8BFF-A4EA3548937A}" type="doc">
      <dgm:prSet loTypeId="urn:microsoft.com/office/officeart/2005/8/layout/list1" loCatId="list" qsTypeId="urn:microsoft.com/office/officeart/2005/8/quickstyle/3d2" qsCatId="3D" csTypeId="urn:microsoft.com/office/officeart/2005/8/colors/accent0_3" csCatId="mainScheme" phldr="1"/>
      <dgm:spPr/>
      <dgm:t>
        <a:bodyPr/>
        <a:lstStyle/>
        <a:p>
          <a:endParaRPr lang="es-MX"/>
        </a:p>
      </dgm:t>
    </dgm:pt>
    <dgm:pt modelId="{0B34B47F-B0E4-4696-B13E-7EC5C65D4056}">
      <dgm:prSet phldrT="[Text]"/>
      <dgm:spPr/>
      <dgm:t>
        <a:bodyPr/>
        <a:lstStyle/>
        <a:p>
          <a:r>
            <a:rPr lang="es-MX" dirty="0"/>
            <a:t>Step</a:t>
          </a:r>
        </a:p>
      </dgm:t>
    </dgm:pt>
    <dgm:pt modelId="{8AB189A3-C873-4483-87B6-2DDE4382EA20}" type="parTrans" cxnId="{4875F4AE-B2C4-4319-926C-84DB5283A187}">
      <dgm:prSet/>
      <dgm:spPr/>
      <dgm:t>
        <a:bodyPr/>
        <a:lstStyle/>
        <a:p>
          <a:endParaRPr lang="es-MX"/>
        </a:p>
      </dgm:t>
    </dgm:pt>
    <dgm:pt modelId="{FA4AEB0D-7DFC-48D9-B078-2D89644FF899}" type="sibTrans" cxnId="{4875F4AE-B2C4-4319-926C-84DB5283A187}">
      <dgm:prSet/>
      <dgm:spPr/>
      <dgm:t>
        <a:bodyPr/>
        <a:lstStyle/>
        <a:p>
          <a:endParaRPr lang="es-MX"/>
        </a:p>
      </dgm:t>
    </dgm:pt>
    <dgm:pt modelId="{77ABC9EA-242B-4FB2-A8C8-6945B9C52360}">
      <dgm:prSet phldrT="[Text]"/>
      <dgm:spPr/>
      <dgm:t>
        <a:bodyPr/>
        <a:lstStyle/>
        <a:p>
          <a:r>
            <a:rPr lang="es-MX" dirty="0"/>
            <a:t>Da un paso cada que se entra al ciclo y es activado o desactivado por el cambio de configuración (CHC).</a:t>
          </a:r>
        </a:p>
      </dgm:t>
    </dgm:pt>
    <dgm:pt modelId="{CD63AEC6-6524-4DF4-9549-CE5567E1AC9B}" type="parTrans" cxnId="{6C168D83-B93E-46DF-A479-C6E01A9B0A31}">
      <dgm:prSet/>
      <dgm:spPr/>
      <dgm:t>
        <a:bodyPr/>
        <a:lstStyle/>
        <a:p>
          <a:endParaRPr lang="es-MX"/>
        </a:p>
      </dgm:t>
    </dgm:pt>
    <dgm:pt modelId="{89FA4BE1-0157-420F-9BA2-02B9A913932C}" type="sibTrans" cxnId="{6C168D83-B93E-46DF-A479-C6E01A9B0A31}">
      <dgm:prSet/>
      <dgm:spPr/>
      <dgm:t>
        <a:bodyPr/>
        <a:lstStyle/>
        <a:p>
          <a:endParaRPr lang="es-MX"/>
        </a:p>
      </dgm:t>
    </dgm:pt>
    <dgm:pt modelId="{D72DDFAE-E5EB-4D80-98C3-70DE71B12E00}">
      <dgm:prSet phldrT="[Text]"/>
      <dgm:spPr/>
      <dgm:t>
        <a:bodyPr/>
        <a:lstStyle/>
        <a:p>
          <a:r>
            <a:rPr lang="es-MX" dirty="0" err="1"/>
            <a:t>LayDown</a:t>
          </a:r>
          <a:r>
            <a:rPr lang="es-MX" dirty="0"/>
            <a:t>/</a:t>
          </a:r>
          <a:r>
            <a:rPr lang="es-MX" dirty="0" err="1"/>
            <a:t>GetUp</a:t>
          </a:r>
          <a:endParaRPr lang="es-MX" dirty="0"/>
        </a:p>
      </dgm:t>
    </dgm:pt>
    <dgm:pt modelId="{A46C870C-49C2-4B7B-BB81-95E2173C474D}" type="parTrans" cxnId="{49B3436C-90BA-4104-B66B-59205DB29A89}">
      <dgm:prSet/>
      <dgm:spPr/>
      <dgm:t>
        <a:bodyPr/>
        <a:lstStyle/>
        <a:p>
          <a:endParaRPr lang="es-MX"/>
        </a:p>
      </dgm:t>
    </dgm:pt>
    <dgm:pt modelId="{05E0CA81-2236-48A6-BC40-6D7E067DF0EF}" type="sibTrans" cxnId="{49B3436C-90BA-4104-B66B-59205DB29A89}">
      <dgm:prSet/>
      <dgm:spPr/>
      <dgm:t>
        <a:bodyPr/>
        <a:lstStyle/>
        <a:p>
          <a:endParaRPr lang="es-MX"/>
        </a:p>
      </dgm:t>
    </dgm:pt>
    <dgm:pt modelId="{04A3CD43-E4CB-4BD7-867C-AEDA72FA1C33}">
      <dgm:prSet phldrT="[Text]"/>
      <dgm:spPr/>
      <dgm:t>
        <a:bodyPr/>
        <a:lstStyle/>
        <a:p>
          <a:r>
            <a:rPr lang="es-MX" dirty="0"/>
            <a:t>Al haber un cambio LDGU, se recuesta si es Verdadero y se levanta si es Falso. Cada acción se realiza una vez.</a:t>
          </a:r>
        </a:p>
      </dgm:t>
    </dgm:pt>
    <dgm:pt modelId="{C2CA4CD3-4DF7-4209-B2EA-AFEF863445C5}" type="parTrans" cxnId="{FD21AEB7-C8BC-4BDD-8BB2-95CCFF04866F}">
      <dgm:prSet/>
      <dgm:spPr/>
      <dgm:t>
        <a:bodyPr/>
        <a:lstStyle/>
        <a:p>
          <a:endParaRPr lang="es-MX"/>
        </a:p>
      </dgm:t>
    </dgm:pt>
    <dgm:pt modelId="{F511A23C-05AA-46B4-9238-22BA26A5F491}" type="sibTrans" cxnId="{FD21AEB7-C8BC-4BDD-8BB2-95CCFF04866F}">
      <dgm:prSet/>
      <dgm:spPr/>
      <dgm:t>
        <a:bodyPr/>
        <a:lstStyle/>
        <a:p>
          <a:endParaRPr lang="es-MX"/>
        </a:p>
      </dgm:t>
    </dgm:pt>
    <dgm:pt modelId="{F1B4D380-042F-4766-BF80-B8BFC0705FCB}">
      <dgm:prSet phldrT="[Text]"/>
      <dgm:spPr/>
      <dgm:t>
        <a:bodyPr/>
        <a:lstStyle/>
        <a:p>
          <a:r>
            <a:rPr lang="es-MX" dirty="0"/>
            <a:t>Realiza un giro con un ángulo determinado por el cambio de configuración (CHC) una vez.</a:t>
          </a:r>
        </a:p>
      </dgm:t>
    </dgm:pt>
    <dgm:pt modelId="{D7DD7B38-0030-4534-A6D8-D88C0FAFC538}" type="sibTrans" cxnId="{2B5D89FC-9737-4962-99A2-02AD1DCB1A6A}">
      <dgm:prSet/>
      <dgm:spPr/>
      <dgm:t>
        <a:bodyPr/>
        <a:lstStyle/>
        <a:p>
          <a:endParaRPr lang="es-MX"/>
        </a:p>
      </dgm:t>
    </dgm:pt>
    <dgm:pt modelId="{2C0E4A10-71A0-4552-A6D2-B79AF8A5426F}" type="parTrans" cxnId="{2B5D89FC-9737-4962-99A2-02AD1DCB1A6A}">
      <dgm:prSet/>
      <dgm:spPr/>
      <dgm:t>
        <a:bodyPr/>
        <a:lstStyle/>
        <a:p>
          <a:endParaRPr lang="es-MX"/>
        </a:p>
      </dgm:t>
    </dgm:pt>
    <dgm:pt modelId="{A6755764-CF60-452C-8DE9-4232E9BF4738}">
      <dgm:prSet phldrT="[Text]"/>
      <dgm:spPr/>
      <dgm:t>
        <a:bodyPr/>
        <a:lstStyle/>
        <a:p>
          <a:r>
            <a:rPr lang="es-MX"/>
            <a:t>Turn</a:t>
          </a:r>
          <a:endParaRPr lang="es-MX" dirty="0"/>
        </a:p>
      </dgm:t>
    </dgm:pt>
    <dgm:pt modelId="{26CF7DBF-CB05-4CA8-932B-4269668D3D03}" type="parTrans" cxnId="{32AF7A84-E505-45FE-B289-96ACD082B81F}">
      <dgm:prSet/>
      <dgm:spPr/>
      <dgm:t>
        <a:bodyPr/>
        <a:lstStyle/>
        <a:p>
          <a:endParaRPr lang="es-MX"/>
        </a:p>
      </dgm:t>
    </dgm:pt>
    <dgm:pt modelId="{D6F4F683-3D98-4724-BFBA-7E0033A1E09F}" type="sibTrans" cxnId="{32AF7A84-E505-45FE-B289-96ACD082B81F}">
      <dgm:prSet/>
      <dgm:spPr/>
      <dgm:t>
        <a:bodyPr/>
        <a:lstStyle/>
        <a:p>
          <a:endParaRPr lang="es-MX"/>
        </a:p>
      </dgm:t>
    </dgm:pt>
    <dgm:pt modelId="{6BEC2497-1728-4DCC-9A22-563C95F698DE}" type="pres">
      <dgm:prSet presAssocID="{E8B87F1D-E980-4F78-8BFF-A4EA3548937A}" presName="linear" presStyleCnt="0">
        <dgm:presLayoutVars>
          <dgm:dir/>
          <dgm:animLvl val="lvl"/>
          <dgm:resizeHandles val="exact"/>
        </dgm:presLayoutVars>
      </dgm:prSet>
      <dgm:spPr/>
    </dgm:pt>
    <dgm:pt modelId="{9D7CFA49-CF44-4A0B-8431-689E3407A522}" type="pres">
      <dgm:prSet presAssocID="{D72DDFAE-E5EB-4D80-98C3-70DE71B12E00}" presName="parentLin" presStyleCnt="0"/>
      <dgm:spPr/>
    </dgm:pt>
    <dgm:pt modelId="{FA247124-AF63-4076-B61F-A54729C3CC61}" type="pres">
      <dgm:prSet presAssocID="{D72DDFAE-E5EB-4D80-98C3-70DE71B12E00}" presName="parentLeftMargin" presStyleLbl="node1" presStyleIdx="0" presStyleCnt="3"/>
      <dgm:spPr/>
    </dgm:pt>
    <dgm:pt modelId="{CE8C1A49-CF14-42D1-B42F-ADBB411C4A6E}" type="pres">
      <dgm:prSet presAssocID="{D72DDFAE-E5EB-4D80-98C3-70DE71B12E00}" presName="parentText" presStyleLbl="node1" presStyleIdx="0" presStyleCnt="3">
        <dgm:presLayoutVars>
          <dgm:chMax val="0"/>
          <dgm:bulletEnabled val="1"/>
        </dgm:presLayoutVars>
      </dgm:prSet>
      <dgm:spPr/>
    </dgm:pt>
    <dgm:pt modelId="{D424C802-25B3-4C6B-852F-2E6304DADB9D}" type="pres">
      <dgm:prSet presAssocID="{D72DDFAE-E5EB-4D80-98C3-70DE71B12E00}" presName="negativeSpace" presStyleCnt="0"/>
      <dgm:spPr/>
    </dgm:pt>
    <dgm:pt modelId="{90A13CB2-55EE-4422-A814-42CDC1F6633A}" type="pres">
      <dgm:prSet presAssocID="{D72DDFAE-E5EB-4D80-98C3-70DE71B12E00}" presName="childText" presStyleLbl="conFgAcc1" presStyleIdx="0" presStyleCnt="3">
        <dgm:presLayoutVars>
          <dgm:bulletEnabled val="1"/>
        </dgm:presLayoutVars>
      </dgm:prSet>
      <dgm:spPr/>
    </dgm:pt>
    <dgm:pt modelId="{B49F4360-F07A-46F0-AFA5-5BB24F89F9C8}" type="pres">
      <dgm:prSet presAssocID="{05E0CA81-2236-48A6-BC40-6D7E067DF0EF}" presName="spaceBetweenRectangles" presStyleCnt="0"/>
      <dgm:spPr/>
    </dgm:pt>
    <dgm:pt modelId="{0605EE18-ED5C-4FE8-9201-1C25AE52399A}" type="pres">
      <dgm:prSet presAssocID="{A6755764-CF60-452C-8DE9-4232E9BF4738}" presName="parentLin" presStyleCnt="0"/>
      <dgm:spPr/>
    </dgm:pt>
    <dgm:pt modelId="{FCCDA3E5-B0B3-4FC2-8D17-F95D843510EC}" type="pres">
      <dgm:prSet presAssocID="{A6755764-CF60-452C-8DE9-4232E9BF4738}" presName="parentLeftMargin" presStyleLbl="node1" presStyleIdx="0" presStyleCnt="3"/>
      <dgm:spPr/>
    </dgm:pt>
    <dgm:pt modelId="{ABD8B787-515F-44C1-94DE-5FFCB96FBF68}" type="pres">
      <dgm:prSet presAssocID="{A6755764-CF60-452C-8DE9-4232E9BF4738}" presName="parentText" presStyleLbl="node1" presStyleIdx="1" presStyleCnt="3">
        <dgm:presLayoutVars>
          <dgm:chMax val="0"/>
          <dgm:bulletEnabled val="1"/>
        </dgm:presLayoutVars>
      </dgm:prSet>
      <dgm:spPr/>
    </dgm:pt>
    <dgm:pt modelId="{A352690F-9E1F-47C3-9F3E-B142DEC2383A}" type="pres">
      <dgm:prSet presAssocID="{A6755764-CF60-452C-8DE9-4232E9BF4738}" presName="negativeSpace" presStyleCnt="0"/>
      <dgm:spPr/>
    </dgm:pt>
    <dgm:pt modelId="{37D8D8B7-8D52-4361-A6AF-A4B26375DA3F}" type="pres">
      <dgm:prSet presAssocID="{A6755764-CF60-452C-8DE9-4232E9BF4738}" presName="childText" presStyleLbl="conFgAcc1" presStyleIdx="1" presStyleCnt="3">
        <dgm:presLayoutVars>
          <dgm:bulletEnabled val="1"/>
        </dgm:presLayoutVars>
      </dgm:prSet>
      <dgm:spPr/>
    </dgm:pt>
    <dgm:pt modelId="{7F8BDC76-2050-4047-81EA-BED988352440}" type="pres">
      <dgm:prSet presAssocID="{D6F4F683-3D98-4724-BFBA-7E0033A1E09F}" presName="spaceBetweenRectangles" presStyleCnt="0"/>
      <dgm:spPr/>
    </dgm:pt>
    <dgm:pt modelId="{E7CA0447-0A0A-4091-9306-ED367EA17272}" type="pres">
      <dgm:prSet presAssocID="{0B34B47F-B0E4-4696-B13E-7EC5C65D4056}" presName="parentLin" presStyleCnt="0"/>
      <dgm:spPr/>
    </dgm:pt>
    <dgm:pt modelId="{FE31E4FC-4B05-4E58-A4B6-C8D0722311BF}" type="pres">
      <dgm:prSet presAssocID="{0B34B47F-B0E4-4696-B13E-7EC5C65D4056}" presName="parentLeftMargin" presStyleLbl="node1" presStyleIdx="1" presStyleCnt="3"/>
      <dgm:spPr/>
    </dgm:pt>
    <dgm:pt modelId="{86C284BF-C09A-4734-A01E-2DAB18431EDA}" type="pres">
      <dgm:prSet presAssocID="{0B34B47F-B0E4-4696-B13E-7EC5C65D4056}" presName="parentText" presStyleLbl="node1" presStyleIdx="2" presStyleCnt="3">
        <dgm:presLayoutVars>
          <dgm:chMax val="0"/>
          <dgm:bulletEnabled val="1"/>
        </dgm:presLayoutVars>
      </dgm:prSet>
      <dgm:spPr/>
    </dgm:pt>
    <dgm:pt modelId="{AB4D9239-1EB8-42BF-BB96-C2D215DFEC7B}" type="pres">
      <dgm:prSet presAssocID="{0B34B47F-B0E4-4696-B13E-7EC5C65D4056}" presName="negativeSpace" presStyleCnt="0"/>
      <dgm:spPr/>
    </dgm:pt>
    <dgm:pt modelId="{7D822317-1542-480C-82B8-C16F764BDC03}" type="pres">
      <dgm:prSet presAssocID="{0B34B47F-B0E4-4696-B13E-7EC5C65D4056}" presName="childText" presStyleLbl="conFgAcc1" presStyleIdx="2" presStyleCnt="3">
        <dgm:presLayoutVars>
          <dgm:bulletEnabled val="1"/>
        </dgm:presLayoutVars>
      </dgm:prSet>
      <dgm:spPr/>
    </dgm:pt>
  </dgm:ptLst>
  <dgm:cxnLst>
    <dgm:cxn modelId="{F6FE8A0D-AAF3-4AEE-A51A-2392FCEB983C}" type="presOf" srcId="{A6755764-CF60-452C-8DE9-4232E9BF4738}" destId="{ABD8B787-515F-44C1-94DE-5FFCB96FBF68}" srcOrd="1" destOrd="0" presId="urn:microsoft.com/office/officeart/2005/8/layout/list1"/>
    <dgm:cxn modelId="{24FF0A3A-E25A-4B86-B3EC-D8D73E63AEC2}" type="presOf" srcId="{0B34B47F-B0E4-4696-B13E-7EC5C65D4056}" destId="{FE31E4FC-4B05-4E58-A4B6-C8D0722311BF}" srcOrd="0" destOrd="0" presId="urn:microsoft.com/office/officeart/2005/8/layout/list1"/>
    <dgm:cxn modelId="{CBBAA75F-4A32-41BE-AF03-E474691AC27A}" type="presOf" srcId="{A6755764-CF60-452C-8DE9-4232E9BF4738}" destId="{FCCDA3E5-B0B3-4FC2-8D17-F95D843510EC}" srcOrd="0" destOrd="0" presId="urn:microsoft.com/office/officeart/2005/8/layout/list1"/>
    <dgm:cxn modelId="{CA7E8F6B-84B7-4E11-B65E-4B7BE4CCB151}" type="presOf" srcId="{D72DDFAE-E5EB-4D80-98C3-70DE71B12E00}" destId="{FA247124-AF63-4076-B61F-A54729C3CC61}" srcOrd="0" destOrd="0" presId="urn:microsoft.com/office/officeart/2005/8/layout/list1"/>
    <dgm:cxn modelId="{49B3436C-90BA-4104-B66B-59205DB29A89}" srcId="{E8B87F1D-E980-4F78-8BFF-A4EA3548937A}" destId="{D72DDFAE-E5EB-4D80-98C3-70DE71B12E00}" srcOrd="0" destOrd="0" parTransId="{A46C870C-49C2-4B7B-BB81-95E2173C474D}" sibTransId="{05E0CA81-2236-48A6-BC40-6D7E067DF0EF}"/>
    <dgm:cxn modelId="{6C168D83-B93E-46DF-A479-C6E01A9B0A31}" srcId="{0B34B47F-B0E4-4696-B13E-7EC5C65D4056}" destId="{77ABC9EA-242B-4FB2-A8C8-6945B9C52360}" srcOrd="0" destOrd="0" parTransId="{CD63AEC6-6524-4DF4-9549-CE5567E1AC9B}" sibTransId="{89FA4BE1-0157-420F-9BA2-02B9A913932C}"/>
    <dgm:cxn modelId="{32AF7A84-E505-45FE-B289-96ACD082B81F}" srcId="{E8B87F1D-E980-4F78-8BFF-A4EA3548937A}" destId="{A6755764-CF60-452C-8DE9-4232E9BF4738}" srcOrd="1" destOrd="0" parTransId="{26CF7DBF-CB05-4CA8-932B-4269668D3D03}" sibTransId="{D6F4F683-3D98-4724-BFBA-7E0033A1E09F}"/>
    <dgm:cxn modelId="{FA7F8D93-6B33-42B0-8D31-D9ED293FA029}" type="presOf" srcId="{D72DDFAE-E5EB-4D80-98C3-70DE71B12E00}" destId="{CE8C1A49-CF14-42D1-B42F-ADBB411C4A6E}" srcOrd="1" destOrd="0" presId="urn:microsoft.com/office/officeart/2005/8/layout/list1"/>
    <dgm:cxn modelId="{BEE004A6-D670-487F-A338-55CC02143F38}" type="presOf" srcId="{F1B4D380-042F-4766-BF80-B8BFC0705FCB}" destId="{37D8D8B7-8D52-4361-A6AF-A4B26375DA3F}" srcOrd="0" destOrd="0" presId="urn:microsoft.com/office/officeart/2005/8/layout/list1"/>
    <dgm:cxn modelId="{4875F4AE-B2C4-4319-926C-84DB5283A187}" srcId="{E8B87F1D-E980-4F78-8BFF-A4EA3548937A}" destId="{0B34B47F-B0E4-4696-B13E-7EC5C65D4056}" srcOrd="2" destOrd="0" parTransId="{8AB189A3-C873-4483-87B6-2DDE4382EA20}" sibTransId="{FA4AEB0D-7DFC-48D9-B078-2D89644FF899}"/>
    <dgm:cxn modelId="{FD21AEB7-C8BC-4BDD-8BB2-95CCFF04866F}" srcId="{D72DDFAE-E5EB-4D80-98C3-70DE71B12E00}" destId="{04A3CD43-E4CB-4BD7-867C-AEDA72FA1C33}" srcOrd="0" destOrd="0" parTransId="{C2CA4CD3-4DF7-4209-B2EA-AFEF863445C5}" sibTransId="{F511A23C-05AA-46B4-9238-22BA26A5F491}"/>
    <dgm:cxn modelId="{99B39EDA-453E-4C15-94E7-D8C4EE3A8115}" type="presOf" srcId="{04A3CD43-E4CB-4BD7-867C-AEDA72FA1C33}" destId="{90A13CB2-55EE-4422-A814-42CDC1F6633A}" srcOrd="0" destOrd="0" presId="urn:microsoft.com/office/officeart/2005/8/layout/list1"/>
    <dgm:cxn modelId="{3FF037F2-8C30-4F47-A6C2-6B3DF57A6831}" type="presOf" srcId="{0B34B47F-B0E4-4696-B13E-7EC5C65D4056}" destId="{86C284BF-C09A-4734-A01E-2DAB18431EDA}" srcOrd="1" destOrd="0" presId="urn:microsoft.com/office/officeart/2005/8/layout/list1"/>
    <dgm:cxn modelId="{CA2AD6F7-43CA-4131-B6B8-677D1CF884D0}" type="presOf" srcId="{77ABC9EA-242B-4FB2-A8C8-6945B9C52360}" destId="{7D822317-1542-480C-82B8-C16F764BDC03}" srcOrd="0" destOrd="0" presId="urn:microsoft.com/office/officeart/2005/8/layout/list1"/>
    <dgm:cxn modelId="{37D49FF9-3596-482D-AB8E-DEF1A4655ED1}" type="presOf" srcId="{E8B87F1D-E980-4F78-8BFF-A4EA3548937A}" destId="{6BEC2497-1728-4DCC-9A22-563C95F698DE}" srcOrd="0" destOrd="0" presId="urn:microsoft.com/office/officeart/2005/8/layout/list1"/>
    <dgm:cxn modelId="{2B5D89FC-9737-4962-99A2-02AD1DCB1A6A}" srcId="{A6755764-CF60-452C-8DE9-4232E9BF4738}" destId="{F1B4D380-042F-4766-BF80-B8BFC0705FCB}" srcOrd="0" destOrd="0" parTransId="{2C0E4A10-71A0-4552-A6D2-B79AF8A5426F}" sibTransId="{D7DD7B38-0030-4534-A6D8-D88C0FAFC538}"/>
    <dgm:cxn modelId="{848192C6-4491-4C43-8F9B-A9556A020AD1}" type="presParOf" srcId="{6BEC2497-1728-4DCC-9A22-563C95F698DE}" destId="{9D7CFA49-CF44-4A0B-8431-689E3407A522}" srcOrd="0" destOrd="0" presId="urn:microsoft.com/office/officeart/2005/8/layout/list1"/>
    <dgm:cxn modelId="{B6BC85F9-EC79-4BD7-8788-0FE681DA922A}" type="presParOf" srcId="{9D7CFA49-CF44-4A0B-8431-689E3407A522}" destId="{FA247124-AF63-4076-B61F-A54729C3CC61}" srcOrd="0" destOrd="0" presId="urn:microsoft.com/office/officeart/2005/8/layout/list1"/>
    <dgm:cxn modelId="{6D5D8BBD-28C8-42E7-84FD-C89F36D2EE48}" type="presParOf" srcId="{9D7CFA49-CF44-4A0B-8431-689E3407A522}" destId="{CE8C1A49-CF14-42D1-B42F-ADBB411C4A6E}" srcOrd="1" destOrd="0" presId="urn:microsoft.com/office/officeart/2005/8/layout/list1"/>
    <dgm:cxn modelId="{F6AC18FE-9BF3-478B-9881-7EEC6772F9D3}" type="presParOf" srcId="{6BEC2497-1728-4DCC-9A22-563C95F698DE}" destId="{D424C802-25B3-4C6B-852F-2E6304DADB9D}" srcOrd="1" destOrd="0" presId="urn:microsoft.com/office/officeart/2005/8/layout/list1"/>
    <dgm:cxn modelId="{A7A1DB7D-5FE5-4ED0-8514-92C02CE76BA4}" type="presParOf" srcId="{6BEC2497-1728-4DCC-9A22-563C95F698DE}" destId="{90A13CB2-55EE-4422-A814-42CDC1F6633A}" srcOrd="2" destOrd="0" presId="urn:microsoft.com/office/officeart/2005/8/layout/list1"/>
    <dgm:cxn modelId="{CCFF8AD8-5248-4641-AF86-DCDD48117F43}" type="presParOf" srcId="{6BEC2497-1728-4DCC-9A22-563C95F698DE}" destId="{B49F4360-F07A-46F0-AFA5-5BB24F89F9C8}" srcOrd="3" destOrd="0" presId="urn:microsoft.com/office/officeart/2005/8/layout/list1"/>
    <dgm:cxn modelId="{43B27447-E6FC-421C-8326-3AD68AEAAF13}" type="presParOf" srcId="{6BEC2497-1728-4DCC-9A22-563C95F698DE}" destId="{0605EE18-ED5C-4FE8-9201-1C25AE52399A}" srcOrd="4" destOrd="0" presId="urn:microsoft.com/office/officeart/2005/8/layout/list1"/>
    <dgm:cxn modelId="{A8EA4881-CA24-41CF-A573-4F3E88943A79}" type="presParOf" srcId="{0605EE18-ED5C-4FE8-9201-1C25AE52399A}" destId="{FCCDA3E5-B0B3-4FC2-8D17-F95D843510EC}" srcOrd="0" destOrd="0" presId="urn:microsoft.com/office/officeart/2005/8/layout/list1"/>
    <dgm:cxn modelId="{F62D4B40-520F-4652-AC40-ABE56CFC3445}" type="presParOf" srcId="{0605EE18-ED5C-4FE8-9201-1C25AE52399A}" destId="{ABD8B787-515F-44C1-94DE-5FFCB96FBF68}" srcOrd="1" destOrd="0" presId="urn:microsoft.com/office/officeart/2005/8/layout/list1"/>
    <dgm:cxn modelId="{FCEDD401-AB78-40DF-A13C-5EC8980F405F}" type="presParOf" srcId="{6BEC2497-1728-4DCC-9A22-563C95F698DE}" destId="{A352690F-9E1F-47C3-9F3E-B142DEC2383A}" srcOrd="5" destOrd="0" presId="urn:microsoft.com/office/officeart/2005/8/layout/list1"/>
    <dgm:cxn modelId="{6C01E54D-1521-47E7-AEE5-EB928DB205EC}" type="presParOf" srcId="{6BEC2497-1728-4DCC-9A22-563C95F698DE}" destId="{37D8D8B7-8D52-4361-A6AF-A4B26375DA3F}" srcOrd="6" destOrd="0" presId="urn:microsoft.com/office/officeart/2005/8/layout/list1"/>
    <dgm:cxn modelId="{91EA267E-F549-4D26-AC30-36D66306F0F4}" type="presParOf" srcId="{6BEC2497-1728-4DCC-9A22-563C95F698DE}" destId="{7F8BDC76-2050-4047-81EA-BED988352440}" srcOrd="7" destOrd="0" presId="urn:microsoft.com/office/officeart/2005/8/layout/list1"/>
    <dgm:cxn modelId="{E0B4D775-2061-4269-B9B8-3C8C6C4BA090}" type="presParOf" srcId="{6BEC2497-1728-4DCC-9A22-563C95F698DE}" destId="{E7CA0447-0A0A-4091-9306-ED367EA17272}" srcOrd="8" destOrd="0" presId="urn:microsoft.com/office/officeart/2005/8/layout/list1"/>
    <dgm:cxn modelId="{C991F93C-7A2A-4A7B-B1BE-6ACB707DD7AE}" type="presParOf" srcId="{E7CA0447-0A0A-4091-9306-ED367EA17272}" destId="{FE31E4FC-4B05-4E58-A4B6-C8D0722311BF}" srcOrd="0" destOrd="0" presId="urn:microsoft.com/office/officeart/2005/8/layout/list1"/>
    <dgm:cxn modelId="{561785C7-1F59-4B81-955D-C1F1C1860671}" type="presParOf" srcId="{E7CA0447-0A0A-4091-9306-ED367EA17272}" destId="{86C284BF-C09A-4734-A01E-2DAB18431EDA}" srcOrd="1" destOrd="0" presId="urn:microsoft.com/office/officeart/2005/8/layout/list1"/>
    <dgm:cxn modelId="{BED042D7-8C66-498D-A8C4-6D0018DD3BE9}" type="presParOf" srcId="{6BEC2497-1728-4DCC-9A22-563C95F698DE}" destId="{AB4D9239-1EB8-42BF-BB96-C2D215DFEC7B}" srcOrd="9" destOrd="0" presId="urn:microsoft.com/office/officeart/2005/8/layout/list1"/>
    <dgm:cxn modelId="{8567AE4F-5955-45BF-810F-D56F806BB905}" type="presParOf" srcId="{6BEC2497-1728-4DCC-9A22-563C95F698DE}" destId="{7D822317-1542-480C-82B8-C16F764BDC03}"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2B9C36-3776-4BD7-A024-65E9D4F4945B}" type="doc">
      <dgm:prSet loTypeId="urn:microsoft.com/office/officeart/2011/layout/TabList" loCatId="list" qsTypeId="urn:microsoft.com/office/officeart/2005/8/quickstyle/3d1" qsCatId="3D" csTypeId="urn:microsoft.com/office/officeart/2005/8/colors/colorful3" csCatId="colorful" phldr="1"/>
      <dgm:spPr/>
      <dgm:t>
        <a:bodyPr/>
        <a:lstStyle/>
        <a:p>
          <a:endParaRPr lang="es-MX"/>
        </a:p>
      </dgm:t>
    </dgm:pt>
    <dgm:pt modelId="{3D8D3B48-C4DA-4BC3-801E-82C3791214EE}">
      <dgm:prSet phldrT="[Text]"/>
      <dgm:spPr>
        <a:solidFill>
          <a:srgbClr val="009999">
            <a:alpha val="70000"/>
          </a:srgbClr>
        </a:solidFill>
      </dgm:spPr>
      <dgm:t>
        <a:bodyPr/>
        <a:lstStyle/>
        <a:p>
          <a:r>
            <a:rPr lang="es-MX" dirty="0">
              <a:effectLst>
                <a:outerShdw blurRad="50800" dist="38100" dir="8100000" algn="tr" rotWithShape="0">
                  <a:prstClr val="black">
                    <a:alpha val="40000"/>
                  </a:prstClr>
                </a:outerShdw>
              </a:effectLst>
            </a:rPr>
            <a:t>[</a:t>
          </a:r>
          <a:r>
            <a:rPr lang="es-MX" dirty="0" err="1">
              <a:effectLst>
                <a:outerShdw blurRad="50800" dist="38100" dir="8100000" algn="tr" rotWithShape="0">
                  <a:prstClr val="black">
                    <a:alpha val="40000"/>
                  </a:prstClr>
                </a:outerShdw>
              </a:effectLst>
            </a:rPr>
            <a:t>Return</a:t>
          </a:r>
          <a:r>
            <a:rPr lang="es-MX" dirty="0">
              <a:effectLst>
                <a:outerShdw blurRad="50800" dist="38100" dir="8100000" algn="tr" rotWithShape="0">
                  <a:prstClr val="black">
                    <a:alpha val="40000"/>
                  </a:prstClr>
                </a:outerShdw>
              </a:effectLst>
            </a:rPr>
            <a:t> </a:t>
          </a:r>
          <a:r>
            <a:rPr lang="es-MX" dirty="0" err="1">
              <a:effectLst>
                <a:outerShdw blurRad="50800" dist="38100" dir="8100000" algn="tr" rotWithShape="0">
                  <a:prstClr val="black">
                    <a:alpha val="40000"/>
                  </a:prstClr>
                </a:outerShdw>
              </a:effectLst>
            </a:rPr>
            <a:t>to</a:t>
          </a:r>
          <a:r>
            <a:rPr lang="es-MX" dirty="0">
              <a:effectLst>
                <a:outerShdw blurRad="50800" dist="38100" dir="8100000" algn="tr" rotWithShape="0">
                  <a:prstClr val="black">
                    <a:alpha val="40000"/>
                  </a:prstClr>
                </a:outerShdw>
              </a:effectLst>
            </a:rPr>
            <a:t> Base]</a:t>
          </a:r>
        </a:p>
      </dgm:t>
    </dgm:pt>
    <dgm:pt modelId="{10A6E113-E290-4914-B5EE-98F51DB2BBAA}" type="parTrans" cxnId="{6E67A2EB-509C-4FE8-A27D-0592CA160BD2}">
      <dgm:prSet/>
      <dgm:spPr/>
      <dgm:t>
        <a:bodyPr/>
        <a:lstStyle/>
        <a:p>
          <a:endParaRPr lang="es-MX"/>
        </a:p>
      </dgm:t>
    </dgm:pt>
    <dgm:pt modelId="{10BCAB01-77F9-4320-B050-909CB95A4FA2}" type="sibTrans" cxnId="{6E67A2EB-509C-4FE8-A27D-0592CA160BD2}">
      <dgm:prSet/>
      <dgm:spPr/>
      <dgm:t>
        <a:bodyPr/>
        <a:lstStyle/>
        <a:p>
          <a:endParaRPr lang="es-MX"/>
        </a:p>
      </dgm:t>
    </dgm:pt>
    <dgm:pt modelId="{8FCCF4F2-EAB0-4CC5-A62E-5BBFCDFA5C37}">
      <dgm:prSet phldrT="[Text]"/>
      <dgm:spPr>
        <a:solidFill>
          <a:srgbClr val="009999">
            <a:alpha val="70000"/>
          </a:srgbClr>
        </a:solidFill>
      </dgm:spPr>
      <dgm:t>
        <a:bodyPr/>
        <a:lstStyle/>
        <a:p>
          <a:r>
            <a:rPr lang="es-MX" dirty="0">
              <a:effectLst>
                <a:outerShdw blurRad="50800" dist="38100" dir="8100000" algn="tr" rotWithShape="0">
                  <a:prstClr val="black">
                    <a:alpha val="40000"/>
                  </a:prstClr>
                </a:outerShdw>
              </a:effectLst>
            </a:rPr>
            <a:t>Activación por </a:t>
          </a:r>
          <a:r>
            <a:rPr lang="es-MX" dirty="0" err="1">
              <a:effectLst>
                <a:outerShdw blurRad="50800" dist="38100" dir="8100000" algn="tr" rotWithShape="0">
                  <a:prstClr val="black">
                    <a:alpha val="40000"/>
                  </a:prstClr>
                </a:outerShdw>
              </a:effectLst>
            </a:rPr>
            <a:t>timer</a:t>
          </a:r>
          <a:r>
            <a:rPr lang="es-MX" dirty="0">
              <a:effectLst>
                <a:outerShdw blurRad="50800" dist="38100" dir="8100000" algn="tr" rotWithShape="0">
                  <a:prstClr val="black">
                    <a:alpha val="40000"/>
                  </a:prstClr>
                </a:outerShdw>
              </a:effectLst>
            </a:rPr>
            <a:t> y pin </a:t>
          </a:r>
          <a:r>
            <a:rPr lang="es-MX" dirty="0" err="1">
              <a:effectLst>
                <a:outerShdw blurRad="50800" dist="38100" dir="8100000" algn="tr" rotWithShape="0">
                  <a:prstClr val="black">
                    <a:alpha val="40000"/>
                  </a:prstClr>
                </a:outerShdw>
              </a:effectLst>
            </a:rPr>
            <a:t>rising</a:t>
          </a:r>
          <a:endParaRPr lang="es-MX" dirty="0">
            <a:effectLst>
              <a:outerShdw blurRad="50800" dist="38100" dir="8100000" algn="tr" rotWithShape="0">
                <a:prstClr val="black">
                  <a:alpha val="40000"/>
                </a:prstClr>
              </a:outerShdw>
            </a:effectLst>
          </a:endParaRPr>
        </a:p>
      </dgm:t>
    </dgm:pt>
    <dgm:pt modelId="{F3F6F124-45F5-4040-8324-59746453DF8C}" type="parTrans" cxnId="{81BB0449-A89C-471A-B075-07EDB145595F}">
      <dgm:prSet/>
      <dgm:spPr/>
      <dgm:t>
        <a:bodyPr/>
        <a:lstStyle/>
        <a:p>
          <a:endParaRPr lang="es-MX"/>
        </a:p>
      </dgm:t>
    </dgm:pt>
    <dgm:pt modelId="{4DEB5164-F1C8-41F5-A066-A38CACE10E33}" type="sibTrans" cxnId="{81BB0449-A89C-471A-B075-07EDB145595F}">
      <dgm:prSet/>
      <dgm:spPr/>
      <dgm:t>
        <a:bodyPr/>
        <a:lstStyle/>
        <a:p>
          <a:endParaRPr lang="es-MX"/>
        </a:p>
      </dgm:t>
    </dgm:pt>
    <dgm:pt modelId="{C4C0A1F4-A9E5-4E0D-B6E7-BBBE1BF90773}">
      <dgm:prSet phldrT="[Text]"/>
      <dgm:spPr>
        <a:solidFill>
          <a:schemeClr val="tx2">
            <a:lumMod val="75000"/>
          </a:schemeClr>
        </a:solidFill>
        <a:ln>
          <a:noFill/>
        </a:ln>
      </dgm:spPr>
      <dgm:t>
        <a:bodyPr/>
        <a:lstStyle/>
        <a:p>
          <a:r>
            <a:rPr lang="es-MX" dirty="0">
              <a:effectLst>
                <a:outerShdw blurRad="50800" dist="38100" dir="8100000" algn="tr" rotWithShape="0">
                  <a:prstClr val="black">
                    <a:alpha val="40000"/>
                  </a:prstClr>
                </a:outerShdw>
              </a:effectLst>
            </a:rPr>
            <a:t>CHC</a:t>
          </a:r>
          <a:endParaRPr lang="es-MX" dirty="0"/>
        </a:p>
      </dgm:t>
    </dgm:pt>
    <dgm:pt modelId="{7CFE8427-58FA-43BB-8611-F7792134DFCE}" type="parTrans" cxnId="{9ED9E5F5-C012-43CD-B65B-3A5BFBE61531}">
      <dgm:prSet/>
      <dgm:spPr/>
      <dgm:t>
        <a:bodyPr/>
        <a:lstStyle/>
        <a:p>
          <a:endParaRPr lang="es-MX"/>
        </a:p>
      </dgm:t>
    </dgm:pt>
    <dgm:pt modelId="{19BD2306-2953-4824-84DF-2E979BCB7C64}" type="sibTrans" cxnId="{9ED9E5F5-C012-43CD-B65B-3A5BFBE61531}">
      <dgm:prSet/>
      <dgm:spPr/>
      <dgm:t>
        <a:bodyPr/>
        <a:lstStyle/>
        <a:p>
          <a:endParaRPr lang="es-MX"/>
        </a:p>
      </dgm:t>
    </dgm:pt>
    <dgm:pt modelId="{142D0FE0-C2E9-44FE-BE12-6B4ADCC037C3}">
      <dgm:prSet phldrT="[Text]"/>
      <dgm:spPr>
        <a:solidFill>
          <a:schemeClr val="tx2">
            <a:lumMod val="75000"/>
            <a:alpha val="70000"/>
          </a:schemeClr>
        </a:solidFill>
      </dgm:spPr>
      <dgm:t>
        <a:bodyPr/>
        <a:lstStyle/>
        <a:p>
          <a:r>
            <a:rPr lang="es-MX" dirty="0">
              <a:effectLst>
                <a:outerShdw blurRad="50800" dist="38100" dir="8100000" algn="tr" rotWithShape="0">
                  <a:prstClr val="black">
                    <a:alpha val="40000"/>
                  </a:prstClr>
                </a:outerShdw>
              </a:effectLst>
            </a:rPr>
            <a:t>[Change </a:t>
          </a:r>
          <a:r>
            <a:rPr lang="es-MX" dirty="0" err="1">
              <a:effectLst>
                <a:outerShdw blurRad="50800" dist="38100" dir="8100000" algn="tr" rotWithShape="0">
                  <a:prstClr val="black">
                    <a:alpha val="40000"/>
                  </a:prstClr>
                </a:outerShdw>
              </a:effectLst>
            </a:rPr>
            <a:t>Configuration</a:t>
          </a:r>
          <a:r>
            <a:rPr lang="es-MX" dirty="0">
              <a:effectLst>
                <a:outerShdw blurRad="50800" dist="38100" dir="8100000" algn="tr" rotWithShape="0">
                  <a:prstClr val="black">
                    <a:alpha val="40000"/>
                  </a:prstClr>
                </a:outerShdw>
              </a:effectLst>
            </a:rPr>
            <a:t>]</a:t>
          </a:r>
        </a:p>
      </dgm:t>
    </dgm:pt>
    <dgm:pt modelId="{54C70A79-691E-4BB9-8348-A5CD41A48FB2}" type="parTrans" cxnId="{6804312F-6AA1-456A-BA65-D69957EC2235}">
      <dgm:prSet/>
      <dgm:spPr/>
      <dgm:t>
        <a:bodyPr/>
        <a:lstStyle/>
        <a:p>
          <a:endParaRPr lang="es-MX"/>
        </a:p>
      </dgm:t>
    </dgm:pt>
    <dgm:pt modelId="{46E15D4C-3347-4D65-BB0E-2B4CF256A7E6}" type="sibTrans" cxnId="{6804312F-6AA1-456A-BA65-D69957EC2235}">
      <dgm:prSet/>
      <dgm:spPr/>
      <dgm:t>
        <a:bodyPr/>
        <a:lstStyle/>
        <a:p>
          <a:endParaRPr lang="es-MX"/>
        </a:p>
      </dgm:t>
    </dgm:pt>
    <dgm:pt modelId="{9F22116B-AD2A-4234-830E-A8D12655894E}">
      <dgm:prSet phldrT="[Text]"/>
      <dgm:spPr>
        <a:solidFill>
          <a:schemeClr val="tx2">
            <a:lumMod val="75000"/>
            <a:alpha val="70000"/>
          </a:schemeClr>
        </a:solidFill>
      </dgm:spPr>
      <dgm:t>
        <a:bodyPr/>
        <a:lstStyle/>
        <a:p>
          <a:r>
            <a:rPr lang="es-MX" dirty="0">
              <a:effectLst>
                <a:outerShdw blurRad="50800" dist="38100" dir="8100000" algn="tr" rotWithShape="0">
                  <a:prstClr val="black">
                    <a:alpha val="40000"/>
                  </a:prstClr>
                </a:outerShdw>
              </a:effectLst>
            </a:rPr>
            <a:t>Activación por pin </a:t>
          </a:r>
          <a:r>
            <a:rPr lang="es-MX" dirty="0" err="1">
              <a:effectLst>
                <a:outerShdw blurRad="50800" dist="38100" dir="8100000" algn="tr" rotWithShape="0">
                  <a:prstClr val="black">
                    <a:alpha val="40000"/>
                  </a:prstClr>
                </a:outerShdw>
              </a:effectLst>
            </a:rPr>
            <a:t>rising</a:t>
          </a:r>
          <a:endParaRPr lang="es-MX" dirty="0">
            <a:effectLst>
              <a:outerShdw blurRad="50800" dist="38100" dir="8100000" algn="tr" rotWithShape="0">
                <a:prstClr val="black">
                  <a:alpha val="40000"/>
                </a:prstClr>
              </a:outerShdw>
            </a:effectLst>
          </a:endParaRPr>
        </a:p>
      </dgm:t>
    </dgm:pt>
    <dgm:pt modelId="{25A19332-4E4E-49E5-A8DC-DB0FC3D2A88A}" type="parTrans" cxnId="{255DA582-F0D6-4C74-B95F-F77DF0B6CFCF}">
      <dgm:prSet/>
      <dgm:spPr/>
      <dgm:t>
        <a:bodyPr/>
        <a:lstStyle/>
        <a:p>
          <a:endParaRPr lang="es-MX"/>
        </a:p>
      </dgm:t>
    </dgm:pt>
    <dgm:pt modelId="{7BECC902-F35A-4E80-B0A2-6E6D6E7BBB69}" type="sibTrans" cxnId="{255DA582-F0D6-4C74-B95F-F77DF0B6CFCF}">
      <dgm:prSet/>
      <dgm:spPr/>
      <dgm:t>
        <a:bodyPr/>
        <a:lstStyle/>
        <a:p>
          <a:endParaRPr lang="es-MX"/>
        </a:p>
      </dgm:t>
    </dgm:pt>
    <dgm:pt modelId="{2EA0106C-9C43-48F9-B603-C42DC9173C8F}">
      <dgm:prSet phldrT="[Text]"/>
      <dgm:spPr>
        <a:solidFill>
          <a:srgbClr val="009999"/>
        </a:solidFill>
        <a:ln>
          <a:noFill/>
        </a:ln>
      </dgm:spPr>
      <dgm:t>
        <a:bodyPr/>
        <a:lstStyle/>
        <a:p>
          <a:r>
            <a:rPr lang="es-MX" dirty="0">
              <a:effectLst>
                <a:outerShdw blurRad="50800" dist="38100" dir="8100000" algn="tr" rotWithShape="0">
                  <a:prstClr val="black">
                    <a:alpha val="40000"/>
                  </a:prstClr>
                </a:outerShdw>
              </a:effectLst>
            </a:rPr>
            <a:t>R2B</a:t>
          </a:r>
        </a:p>
      </dgm:t>
    </dgm:pt>
    <dgm:pt modelId="{4D4B7D0C-1EB6-473E-ADA1-D9A630766832}" type="sibTrans" cxnId="{63F484F5-762E-4D67-9B24-DD5C969DA17C}">
      <dgm:prSet/>
      <dgm:spPr/>
      <dgm:t>
        <a:bodyPr/>
        <a:lstStyle/>
        <a:p>
          <a:endParaRPr lang="es-MX"/>
        </a:p>
      </dgm:t>
    </dgm:pt>
    <dgm:pt modelId="{FFEE37DE-42CD-4781-A7A3-115874754E5F}" type="parTrans" cxnId="{63F484F5-762E-4D67-9B24-DD5C969DA17C}">
      <dgm:prSet/>
      <dgm:spPr/>
      <dgm:t>
        <a:bodyPr/>
        <a:lstStyle/>
        <a:p>
          <a:endParaRPr lang="es-MX"/>
        </a:p>
      </dgm:t>
    </dgm:pt>
    <dgm:pt modelId="{D91A661D-9930-46BC-BBF3-8B9212C818B5}" type="pres">
      <dgm:prSet presAssocID="{362B9C36-3776-4BD7-A024-65E9D4F4945B}" presName="Name0" presStyleCnt="0">
        <dgm:presLayoutVars>
          <dgm:chMax/>
          <dgm:chPref val="3"/>
          <dgm:dir/>
          <dgm:animOne val="branch"/>
          <dgm:animLvl val="lvl"/>
        </dgm:presLayoutVars>
      </dgm:prSet>
      <dgm:spPr/>
    </dgm:pt>
    <dgm:pt modelId="{C79BD53B-0EC2-4F20-B73D-B3F784892325}" type="pres">
      <dgm:prSet presAssocID="{C4C0A1F4-A9E5-4E0D-B6E7-BBBE1BF90773}" presName="composite" presStyleCnt="0"/>
      <dgm:spPr/>
    </dgm:pt>
    <dgm:pt modelId="{CABCB6D9-B029-4320-9BBC-FFD104B794B5}" type="pres">
      <dgm:prSet presAssocID="{C4C0A1F4-A9E5-4E0D-B6E7-BBBE1BF90773}" presName="FirstChild" presStyleLbl="revTx" presStyleIdx="0" presStyleCnt="2">
        <dgm:presLayoutVars>
          <dgm:chMax val="0"/>
          <dgm:chPref val="0"/>
          <dgm:bulletEnabled val="1"/>
        </dgm:presLayoutVars>
      </dgm:prSet>
      <dgm:spPr/>
    </dgm:pt>
    <dgm:pt modelId="{AFE746C3-77BB-48E2-A801-853C5EC55D8C}" type="pres">
      <dgm:prSet presAssocID="{C4C0A1F4-A9E5-4E0D-B6E7-BBBE1BF90773}" presName="Parent" presStyleLbl="alignNode1" presStyleIdx="0" presStyleCnt="2">
        <dgm:presLayoutVars>
          <dgm:chMax val="3"/>
          <dgm:chPref val="3"/>
          <dgm:bulletEnabled val="1"/>
        </dgm:presLayoutVars>
      </dgm:prSet>
      <dgm:spPr/>
    </dgm:pt>
    <dgm:pt modelId="{FDEE721D-84DB-4BFA-83FD-BCEA57D5B2B4}" type="pres">
      <dgm:prSet presAssocID="{C4C0A1F4-A9E5-4E0D-B6E7-BBBE1BF90773}" presName="Accent" presStyleLbl="parChTrans1D1" presStyleIdx="0" presStyleCnt="2"/>
      <dgm:spPr/>
    </dgm:pt>
    <dgm:pt modelId="{7ED9F0EF-CAEA-4CE0-856C-EE3C363F3109}" type="pres">
      <dgm:prSet presAssocID="{19BD2306-2953-4824-84DF-2E979BCB7C64}" presName="sibTrans" presStyleCnt="0"/>
      <dgm:spPr/>
    </dgm:pt>
    <dgm:pt modelId="{17ABBCAD-54B3-4043-9AF6-CF1D3A9038D1}" type="pres">
      <dgm:prSet presAssocID="{2EA0106C-9C43-48F9-B603-C42DC9173C8F}" presName="composite" presStyleCnt="0"/>
      <dgm:spPr/>
    </dgm:pt>
    <dgm:pt modelId="{D90F6D91-E589-4C17-BD83-051225E02721}" type="pres">
      <dgm:prSet presAssocID="{2EA0106C-9C43-48F9-B603-C42DC9173C8F}" presName="FirstChild" presStyleLbl="revTx" presStyleIdx="1" presStyleCnt="2">
        <dgm:presLayoutVars>
          <dgm:chMax val="0"/>
          <dgm:chPref val="0"/>
          <dgm:bulletEnabled val="1"/>
        </dgm:presLayoutVars>
      </dgm:prSet>
      <dgm:spPr/>
    </dgm:pt>
    <dgm:pt modelId="{052AAFAA-B455-41B4-95B2-BCCE672521FF}" type="pres">
      <dgm:prSet presAssocID="{2EA0106C-9C43-48F9-B603-C42DC9173C8F}" presName="Parent" presStyleLbl="alignNode1" presStyleIdx="1" presStyleCnt="2">
        <dgm:presLayoutVars>
          <dgm:chMax val="3"/>
          <dgm:chPref val="3"/>
          <dgm:bulletEnabled val="1"/>
        </dgm:presLayoutVars>
      </dgm:prSet>
      <dgm:spPr/>
    </dgm:pt>
    <dgm:pt modelId="{DE67DC57-6FBA-461B-9DBE-B3FD4A478963}" type="pres">
      <dgm:prSet presAssocID="{2EA0106C-9C43-48F9-B603-C42DC9173C8F}" presName="Accent" presStyleLbl="parChTrans1D1" presStyleIdx="1" presStyleCnt="2"/>
      <dgm:spPr/>
    </dgm:pt>
  </dgm:ptLst>
  <dgm:cxnLst>
    <dgm:cxn modelId="{C686A723-04B9-4111-ABF5-D6D7777C2214}" type="presOf" srcId="{362B9C36-3776-4BD7-A024-65E9D4F4945B}" destId="{D91A661D-9930-46BC-BBF3-8B9212C818B5}" srcOrd="0" destOrd="0" presId="urn:microsoft.com/office/officeart/2011/layout/TabList"/>
    <dgm:cxn modelId="{6804312F-6AA1-456A-BA65-D69957EC2235}" srcId="{C4C0A1F4-A9E5-4E0D-B6E7-BBBE1BF90773}" destId="{142D0FE0-C2E9-44FE-BE12-6B4ADCC037C3}" srcOrd="0" destOrd="0" parTransId="{54C70A79-691E-4BB9-8348-A5CD41A48FB2}" sibTransId="{46E15D4C-3347-4D65-BB0E-2B4CF256A7E6}"/>
    <dgm:cxn modelId="{6ADF293F-521E-45EB-80C9-6BFFE405ECA7}" type="presOf" srcId="{8FCCF4F2-EAB0-4CC5-A62E-5BBFCDFA5C37}" destId="{D90F6D91-E589-4C17-BD83-051225E02721}" srcOrd="0" destOrd="1" presId="urn:microsoft.com/office/officeart/2011/layout/TabList"/>
    <dgm:cxn modelId="{81BB0449-A89C-471A-B075-07EDB145595F}" srcId="{3D8D3B48-C4DA-4BC3-801E-82C3791214EE}" destId="{8FCCF4F2-EAB0-4CC5-A62E-5BBFCDFA5C37}" srcOrd="0" destOrd="0" parTransId="{F3F6F124-45F5-4040-8324-59746453DF8C}" sibTransId="{4DEB5164-F1C8-41F5-A066-A38CACE10E33}"/>
    <dgm:cxn modelId="{255DA582-F0D6-4C74-B95F-F77DF0B6CFCF}" srcId="{142D0FE0-C2E9-44FE-BE12-6B4ADCC037C3}" destId="{9F22116B-AD2A-4234-830E-A8D12655894E}" srcOrd="0" destOrd="0" parTransId="{25A19332-4E4E-49E5-A8DC-DB0FC3D2A88A}" sibTransId="{7BECC902-F35A-4E80-B0A2-6E6D6E7BBB69}"/>
    <dgm:cxn modelId="{B4127983-F36D-4A49-9D8E-573079456051}" type="presOf" srcId="{9F22116B-AD2A-4234-830E-A8D12655894E}" destId="{CABCB6D9-B029-4320-9BBC-FFD104B794B5}" srcOrd="0" destOrd="1" presId="urn:microsoft.com/office/officeart/2011/layout/TabList"/>
    <dgm:cxn modelId="{2832B695-418B-4FB8-A0C6-EA2ECCE3F98A}" type="presOf" srcId="{142D0FE0-C2E9-44FE-BE12-6B4ADCC037C3}" destId="{CABCB6D9-B029-4320-9BBC-FFD104B794B5}" srcOrd="0" destOrd="0" presId="urn:microsoft.com/office/officeart/2011/layout/TabList"/>
    <dgm:cxn modelId="{F053E996-4177-4FD9-B79B-1CA82310E7E3}" type="presOf" srcId="{3D8D3B48-C4DA-4BC3-801E-82C3791214EE}" destId="{D90F6D91-E589-4C17-BD83-051225E02721}" srcOrd="0" destOrd="0" presId="urn:microsoft.com/office/officeart/2011/layout/TabList"/>
    <dgm:cxn modelId="{065F64A2-DC70-4F63-BA10-5E615BCA796D}" type="presOf" srcId="{C4C0A1F4-A9E5-4E0D-B6E7-BBBE1BF90773}" destId="{AFE746C3-77BB-48E2-A801-853C5EC55D8C}" srcOrd="0" destOrd="0" presId="urn:microsoft.com/office/officeart/2011/layout/TabList"/>
    <dgm:cxn modelId="{B3CB4CC6-0BAB-4C64-8259-AD453BDB1513}" type="presOf" srcId="{2EA0106C-9C43-48F9-B603-C42DC9173C8F}" destId="{052AAFAA-B455-41B4-95B2-BCCE672521FF}" srcOrd="0" destOrd="0" presId="urn:microsoft.com/office/officeart/2011/layout/TabList"/>
    <dgm:cxn modelId="{6E67A2EB-509C-4FE8-A27D-0592CA160BD2}" srcId="{2EA0106C-9C43-48F9-B603-C42DC9173C8F}" destId="{3D8D3B48-C4DA-4BC3-801E-82C3791214EE}" srcOrd="0" destOrd="0" parTransId="{10A6E113-E290-4914-B5EE-98F51DB2BBAA}" sibTransId="{10BCAB01-77F9-4320-B050-909CB95A4FA2}"/>
    <dgm:cxn modelId="{63F484F5-762E-4D67-9B24-DD5C969DA17C}" srcId="{362B9C36-3776-4BD7-A024-65E9D4F4945B}" destId="{2EA0106C-9C43-48F9-B603-C42DC9173C8F}" srcOrd="1" destOrd="0" parTransId="{FFEE37DE-42CD-4781-A7A3-115874754E5F}" sibTransId="{4D4B7D0C-1EB6-473E-ADA1-D9A630766832}"/>
    <dgm:cxn modelId="{9ED9E5F5-C012-43CD-B65B-3A5BFBE61531}" srcId="{362B9C36-3776-4BD7-A024-65E9D4F4945B}" destId="{C4C0A1F4-A9E5-4E0D-B6E7-BBBE1BF90773}" srcOrd="0" destOrd="0" parTransId="{7CFE8427-58FA-43BB-8611-F7792134DFCE}" sibTransId="{19BD2306-2953-4824-84DF-2E979BCB7C64}"/>
    <dgm:cxn modelId="{5D5929F9-FD09-4D7B-A634-06C01FEAE630}" type="presParOf" srcId="{D91A661D-9930-46BC-BBF3-8B9212C818B5}" destId="{C79BD53B-0EC2-4F20-B73D-B3F784892325}" srcOrd="0" destOrd="0" presId="urn:microsoft.com/office/officeart/2011/layout/TabList"/>
    <dgm:cxn modelId="{5C51AAFB-3B91-48FD-87C6-AA66C43E837D}" type="presParOf" srcId="{C79BD53B-0EC2-4F20-B73D-B3F784892325}" destId="{CABCB6D9-B029-4320-9BBC-FFD104B794B5}" srcOrd="0" destOrd="0" presId="urn:microsoft.com/office/officeart/2011/layout/TabList"/>
    <dgm:cxn modelId="{8D82487D-A0DF-4C0D-B7AB-DD35EAF3C5E1}" type="presParOf" srcId="{C79BD53B-0EC2-4F20-B73D-B3F784892325}" destId="{AFE746C3-77BB-48E2-A801-853C5EC55D8C}" srcOrd="1" destOrd="0" presId="urn:microsoft.com/office/officeart/2011/layout/TabList"/>
    <dgm:cxn modelId="{99E67000-1CD2-45ED-9617-9BD09859DBD8}" type="presParOf" srcId="{C79BD53B-0EC2-4F20-B73D-B3F784892325}" destId="{FDEE721D-84DB-4BFA-83FD-BCEA57D5B2B4}" srcOrd="2" destOrd="0" presId="urn:microsoft.com/office/officeart/2011/layout/TabList"/>
    <dgm:cxn modelId="{B1E8C1D4-526C-4FAA-AE56-C5FEC882C7FB}" type="presParOf" srcId="{D91A661D-9930-46BC-BBF3-8B9212C818B5}" destId="{7ED9F0EF-CAEA-4CE0-856C-EE3C363F3109}" srcOrd="1" destOrd="0" presId="urn:microsoft.com/office/officeart/2011/layout/TabList"/>
    <dgm:cxn modelId="{F055D3FF-A123-473B-96DC-E79A8A9228D9}" type="presParOf" srcId="{D91A661D-9930-46BC-BBF3-8B9212C818B5}" destId="{17ABBCAD-54B3-4043-9AF6-CF1D3A9038D1}" srcOrd="2" destOrd="0" presId="urn:microsoft.com/office/officeart/2011/layout/TabList"/>
    <dgm:cxn modelId="{1BAD58A3-6F67-4179-BFCE-ABCBBA029A93}" type="presParOf" srcId="{17ABBCAD-54B3-4043-9AF6-CF1D3A9038D1}" destId="{D90F6D91-E589-4C17-BD83-051225E02721}" srcOrd="0" destOrd="0" presId="urn:microsoft.com/office/officeart/2011/layout/TabList"/>
    <dgm:cxn modelId="{7D302EF5-0F2C-478B-A314-173745B7A1E8}" type="presParOf" srcId="{17ABBCAD-54B3-4043-9AF6-CF1D3A9038D1}" destId="{052AAFAA-B455-41B4-95B2-BCCE672521FF}" srcOrd="1" destOrd="0" presId="urn:microsoft.com/office/officeart/2011/layout/TabList"/>
    <dgm:cxn modelId="{1E8DDCBB-332C-4BA4-8C6C-C5CB81532C5F}" type="presParOf" srcId="{17ABBCAD-54B3-4043-9AF6-CF1D3A9038D1}" destId="{DE67DC57-6FBA-461B-9DBE-B3FD4A478963}" srcOrd="2" destOrd="0" presId="urn:microsoft.com/office/officeart/2011/layout/TabList"/>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362B9C36-3776-4BD7-A024-65E9D4F4945B}" type="doc">
      <dgm:prSet loTypeId="urn:microsoft.com/office/officeart/2011/layout/TabList" loCatId="list" qsTypeId="urn:microsoft.com/office/officeart/2005/8/quickstyle/3d1" qsCatId="3D" csTypeId="urn:microsoft.com/office/officeart/2005/8/colors/colorful3" csCatId="colorful" phldr="1"/>
      <dgm:spPr/>
      <dgm:t>
        <a:bodyPr/>
        <a:lstStyle/>
        <a:p>
          <a:endParaRPr lang="es-MX"/>
        </a:p>
      </dgm:t>
    </dgm:pt>
    <dgm:pt modelId="{2EA0106C-9C43-48F9-B603-C42DC9173C8F}">
      <dgm:prSet phldrT="[Text]"/>
      <dgm:spPr/>
      <dgm:t>
        <a:bodyPr/>
        <a:lstStyle/>
        <a:p>
          <a:pPr algn="ctr"/>
          <a:r>
            <a:rPr lang="es-MX" dirty="0"/>
            <a:t>SFL 0</a:t>
          </a:r>
        </a:p>
      </dgm:t>
    </dgm:pt>
    <dgm:pt modelId="{FFEE37DE-42CD-4781-A7A3-115874754E5F}" type="parTrans" cxnId="{63F484F5-762E-4D67-9B24-DD5C969DA17C}">
      <dgm:prSet/>
      <dgm:spPr/>
      <dgm:t>
        <a:bodyPr/>
        <a:lstStyle/>
        <a:p>
          <a:endParaRPr lang="es-MX"/>
        </a:p>
      </dgm:t>
    </dgm:pt>
    <dgm:pt modelId="{4D4B7D0C-1EB6-473E-ADA1-D9A630766832}" type="sibTrans" cxnId="{63F484F5-762E-4D67-9B24-DD5C969DA17C}">
      <dgm:prSet/>
      <dgm:spPr/>
      <dgm:t>
        <a:bodyPr/>
        <a:lstStyle/>
        <a:p>
          <a:endParaRPr lang="es-MX"/>
        </a:p>
      </dgm:t>
    </dgm:pt>
    <dgm:pt modelId="{3D8D3B48-C4DA-4BC3-801E-82C3791214EE}">
      <dgm:prSet phldrT="[Text]"/>
      <dgm:spPr>
        <a:solidFill>
          <a:srgbClr val="A6A6A6">
            <a:alpha val="70000"/>
          </a:srgbClr>
        </a:solidFill>
      </dgm:spPr>
      <dgm:t>
        <a:bodyPr/>
        <a:lstStyle/>
        <a:p>
          <a:r>
            <a:rPr lang="es-MX" dirty="0">
              <a:effectLst>
                <a:outerShdw blurRad="50800" dist="38100" dir="8100000" algn="tr" rotWithShape="0">
                  <a:prstClr val="black">
                    <a:alpha val="40000"/>
                  </a:prstClr>
                </a:outerShdw>
              </a:effectLst>
            </a:rPr>
            <a:t>[</a:t>
          </a:r>
          <a:r>
            <a:rPr lang="es-MX" dirty="0" err="1">
              <a:effectLst>
                <a:outerShdw blurRad="50800" dist="38100" dir="8100000" algn="tr" rotWithShape="0">
                  <a:prstClr val="black">
                    <a:alpha val="40000"/>
                  </a:prstClr>
                </a:outerShdw>
              </a:effectLst>
            </a:rPr>
            <a:t>Search</a:t>
          </a:r>
          <a:r>
            <a:rPr lang="es-MX" dirty="0">
              <a:effectLst>
                <a:outerShdw blurRad="50800" dist="38100" dir="8100000" algn="tr" rotWithShape="0">
                  <a:prstClr val="black">
                    <a:alpha val="40000"/>
                  </a:prstClr>
                </a:outerShdw>
              </a:effectLst>
            </a:rPr>
            <a:t> </a:t>
          </a:r>
          <a:r>
            <a:rPr lang="es-MX" dirty="0" err="1">
              <a:effectLst>
                <a:outerShdw blurRad="50800" dist="38100" dir="8100000" algn="tr" rotWithShape="0">
                  <a:prstClr val="black">
                    <a:alpha val="40000"/>
                  </a:prstClr>
                </a:outerShdw>
              </a:effectLst>
            </a:rPr>
            <a:t>For</a:t>
          </a:r>
          <a:r>
            <a:rPr lang="es-MX" dirty="0">
              <a:effectLst>
                <a:outerShdw blurRad="50800" dist="38100" dir="8100000" algn="tr" rotWithShape="0">
                  <a:prstClr val="black">
                    <a:alpha val="40000"/>
                  </a:prstClr>
                </a:outerShdw>
              </a:effectLst>
            </a:rPr>
            <a:t> Light]</a:t>
          </a:r>
        </a:p>
      </dgm:t>
    </dgm:pt>
    <dgm:pt modelId="{10A6E113-E290-4914-B5EE-98F51DB2BBAA}" type="parTrans" cxnId="{6E67A2EB-509C-4FE8-A27D-0592CA160BD2}">
      <dgm:prSet/>
      <dgm:spPr/>
      <dgm:t>
        <a:bodyPr/>
        <a:lstStyle/>
        <a:p>
          <a:endParaRPr lang="es-MX"/>
        </a:p>
      </dgm:t>
    </dgm:pt>
    <dgm:pt modelId="{10BCAB01-77F9-4320-B050-909CB95A4FA2}" type="sibTrans" cxnId="{6E67A2EB-509C-4FE8-A27D-0592CA160BD2}">
      <dgm:prSet/>
      <dgm:spPr/>
      <dgm:t>
        <a:bodyPr/>
        <a:lstStyle/>
        <a:p>
          <a:endParaRPr lang="es-MX"/>
        </a:p>
      </dgm:t>
    </dgm:pt>
    <dgm:pt modelId="{F5D3B8D5-EC5B-4D30-8896-9296BEA9BBAD}">
      <dgm:prSet phldrT="[Text]"/>
      <dgm:spPr/>
      <dgm:t>
        <a:bodyPr/>
        <a:lstStyle/>
        <a:p>
          <a:pPr algn="ctr"/>
          <a:r>
            <a:rPr lang="es-MX" dirty="0"/>
            <a:t>SBP 1 </a:t>
          </a:r>
        </a:p>
      </dgm:t>
    </dgm:pt>
    <dgm:pt modelId="{EF37CB1D-8C58-442A-BF4B-C7D442D91116}" type="parTrans" cxnId="{CAC2B845-0B11-4065-8993-D9B285091C8F}">
      <dgm:prSet/>
      <dgm:spPr/>
      <dgm:t>
        <a:bodyPr/>
        <a:lstStyle/>
        <a:p>
          <a:endParaRPr lang="es-MX"/>
        </a:p>
      </dgm:t>
    </dgm:pt>
    <dgm:pt modelId="{815B22B2-263E-4D0A-9655-BD6038F308C2}" type="sibTrans" cxnId="{CAC2B845-0B11-4065-8993-D9B285091C8F}">
      <dgm:prSet/>
      <dgm:spPr/>
      <dgm:t>
        <a:bodyPr/>
        <a:lstStyle/>
        <a:p>
          <a:endParaRPr lang="es-MX"/>
        </a:p>
      </dgm:t>
    </dgm:pt>
    <dgm:pt modelId="{7A31992E-8492-4D1A-8026-1F2156F8BA59}">
      <dgm:prSet phldrT="[Text]"/>
      <dgm:spPr>
        <a:solidFill>
          <a:srgbClr val="B48731">
            <a:alpha val="70000"/>
          </a:srgbClr>
        </a:solidFill>
      </dgm:spPr>
      <dgm:t>
        <a:bodyPr/>
        <a:lstStyle/>
        <a:p>
          <a:r>
            <a:rPr lang="es-MX" dirty="0">
              <a:effectLst>
                <a:outerShdw blurRad="50800" dist="38100" dir="8100000" algn="tr" rotWithShape="0">
                  <a:prstClr val="black">
                    <a:alpha val="40000"/>
                  </a:prstClr>
                </a:outerShdw>
              </a:effectLst>
            </a:rPr>
            <a:t>[</a:t>
          </a:r>
          <a:r>
            <a:rPr lang="es-MX" dirty="0" err="1">
              <a:effectLst>
                <a:outerShdw blurRad="50800" dist="38100" dir="8100000" algn="tr" rotWithShape="0">
                  <a:prstClr val="black">
                    <a:alpha val="40000"/>
                  </a:prstClr>
                </a:outerShdw>
              </a:effectLst>
            </a:rPr>
            <a:t>Search</a:t>
          </a:r>
          <a:r>
            <a:rPr lang="es-MX" dirty="0">
              <a:effectLst>
                <a:outerShdw blurRad="50800" dist="38100" dir="8100000" algn="tr" rotWithShape="0">
                  <a:prstClr val="black">
                    <a:alpha val="40000"/>
                  </a:prstClr>
                </a:outerShdw>
              </a:effectLst>
            </a:rPr>
            <a:t> </a:t>
          </a:r>
          <a:r>
            <a:rPr lang="es-MX" dirty="0" err="1">
              <a:effectLst>
                <a:outerShdw blurRad="50800" dist="38100" dir="8100000" algn="tr" rotWithShape="0">
                  <a:prstClr val="black">
                    <a:alpha val="40000"/>
                  </a:prstClr>
                </a:outerShdw>
              </a:effectLst>
            </a:rPr>
            <a:t>Better</a:t>
          </a:r>
          <a:r>
            <a:rPr lang="es-MX" dirty="0">
              <a:effectLst>
                <a:outerShdw blurRad="50800" dist="38100" dir="8100000" algn="tr" rotWithShape="0">
                  <a:prstClr val="black">
                    <a:alpha val="40000"/>
                  </a:prstClr>
                </a:outerShdw>
              </a:effectLst>
            </a:rPr>
            <a:t> Place 1 </a:t>
          </a:r>
          <a:r>
            <a:rPr lang="es-MX" dirty="0" err="1">
              <a:effectLst>
                <a:outerShdw blurRad="50800" dist="38100" dir="8100000" algn="tr" rotWithShape="0">
                  <a:prstClr val="black">
                    <a:alpha val="40000"/>
                  </a:prstClr>
                </a:outerShdw>
              </a:effectLst>
            </a:rPr>
            <a:t>point</a:t>
          </a:r>
          <a:r>
            <a:rPr lang="es-MX" dirty="0">
              <a:effectLst>
                <a:outerShdw blurRad="50800" dist="38100" dir="8100000" algn="tr" rotWithShape="0">
                  <a:prstClr val="black">
                    <a:alpha val="40000"/>
                  </a:prstClr>
                </a:outerShdw>
              </a:effectLst>
            </a:rPr>
            <a:t>]</a:t>
          </a:r>
        </a:p>
      </dgm:t>
    </dgm:pt>
    <dgm:pt modelId="{BC69CE82-B5C0-4C81-803F-F71F7163B9BD}" type="parTrans" cxnId="{FE137C00-8707-4EFC-BAF5-A65BF7C75CAC}">
      <dgm:prSet/>
      <dgm:spPr/>
      <dgm:t>
        <a:bodyPr/>
        <a:lstStyle/>
        <a:p>
          <a:endParaRPr lang="es-MX"/>
        </a:p>
      </dgm:t>
    </dgm:pt>
    <dgm:pt modelId="{9856D2AB-22F5-452F-B067-825039AFE4C1}" type="sibTrans" cxnId="{FE137C00-8707-4EFC-BAF5-A65BF7C75CAC}">
      <dgm:prSet/>
      <dgm:spPr/>
      <dgm:t>
        <a:bodyPr/>
        <a:lstStyle/>
        <a:p>
          <a:endParaRPr lang="es-MX"/>
        </a:p>
      </dgm:t>
    </dgm:pt>
    <dgm:pt modelId="{31D592AE-2769-4C6C-9B55-C1530F86490F}">
      <dgm:prSet phldrT="[Text]"/>
      <dgm:spPr/>
      <dgm:t>
        <a:bodyPr/>
        <a:lstStyle/>
        <a:p>
          <a:pPr algn="ctr"/>
          <a:r>
            <a:rPr lang="es-MX" dirty="0"/>
            <a:t>STA 3</a:t>
          </a:r>
        </a:p>
      </dgm:t>
    </dgm:pt>
    <dgm:pt modelId="{5F060F98-56A9-4CAF-9FCC-CD8279B45999}" type="parTrans" cxnId="{FB4E1A90-C5EC-462F-834E-0B9A639C5706}">
      <dgm:prSet/>
      <dgm:spPr/>
      <dgm:t>
        <a:bodyPr/>
        <a:lstStyle/>
        <a:p>
          <a:endParaRPr lang="es-MX"/>
        </a:p>
      </dgm:t>
    </dgm:pt>
    <dgm:pt modelId="{0C8DF16A-C09E-46F3-88DB-9E8563AE8399}" type="sibTrans" cxnId="{FB4E1A90-C5EC-462F-834E-0B9A639C5706}">
      <dgm:prSet/>
      <dgm:spPr/>
      <dgm:t>
        <a:bodyPr/>
        <a:lstStyle/>
        <a:p>
          <a:endParaRPr lang="es-MX"/>
        </a:p>
      </dgm:t>
    </dgm:pt>
    <dgm:pt modelId="{E2E31244-842B-4EB8-9971-89CEDD425F8C}">
      <dgm:prSet phldrT="[Text]"/>
      <dgm:spPr/>
      <dgm:t>
        <a:bodyPr/>
        <a:lstStyle/>
        <a:p>
          <a:pPr algn="ctr"/>
          <a:r>
            <a:rPr lang="es-MX" dirty="0"/>
            <a:t>SBP 2 </a:t>
          </a:r>
        </a:p>
      </dgm:t>
    </dgm:pt>
    <dgm:pt modelId="{E711A7FB-0764-4D6C-AAE6-9E6810ABFBEC}" type="parTrans" cxnId="{D548FA1F-65FC-45C3-B775-62290E46E36A}">
      <dgm:prSet/>
      <dgm:spPr/>
      <dgm:t>
        <a:bodyPr/>
        <a:lstStyle/>
        <a:p>
          <a:endParaRPr lang="es-MX"/>
        </a:p>
      </dgm:t>
    </dgm:pt>
    <dgm:pt modelId="{C149DB08-137D-449A-85D2-B6181365F195}" type="sibTrans" cxnId="{D548FA1F-65FC-45C3-B775-62290E46E36A}">
      <dgm:prSet/>
      <dgm:spPr/>
      <dgm:t>
        <a:bodyPr/>
        <a:lstStyle/>
        <a:p>
          <a:endParaRPr lang="es-MX"/>
        </a:p>
      </dgm:t>
    </dgm:pt>
    <dgm:pt modelId="{13264A57-8D30-4818-B68B-0C582945B963}">
      <dgm:prSet phldrT="[Text]"/>
      <dgm:spPr>
        <a:solidFill>
          <a:srgbClr val="B94A06">
            <a:alpha val="70000"/>
          </a:srgbClr>
        </a:solidFill>
      </dgm:spPr>
      <dgm:t>
        <a:bodyPr/>
        <a:lstStyle/>
        <a:p>
          <a:r>
            <a:rPr lang="es-MX" dirty="0">
              <a:effectLst>
                <a:outerShdw blurRad="50800" dist="38100" dir="8100000" algn="tr" rotWithShape="0">
                  <a:prstClr val="black">
                    <a:alpha val="40000"/>
                  </a:prstClr>
                </a:outerShdw>
              </a:effectLst>
            </a:rPr>
            <a:t>[</a:t>
          </a:r>
          <a:r>
            <a:rPr lang="es-MX" dirty="0" err="1">
              <a:effectLst>
                <a:outerShdw blurRad="50800" dist="38100" dir="8100000" algn="tr" rotWithShape="0">
                  <a:prstClr val="black">
                    <a:alpha val="40000"/>
                  </a:prstClr>
                </a:outerShdw>
              </a:effectLst>
            </a:rPr>
            <a:t>Search</a:t>
          </a:r>
          <a:r>
            <a:rPr lang="es-MX" dirty="0">
              <a:effectLst>
                <a:outerShdw blurRad="50800" dist="38100" dir="8100000" algn="tr" rotWithShape="0">
                  <a:prstClr val="black">
                    <a:alpha val="40000"/>
                  </a:prstClr>
                </a:outerShdw>
              </a:effectLst>
            </a:rPr>
            <a:t> </a:t>
          </a:r>
          <a:r>
            <a:rPr lang="es-MX" dirty="0" err="1">
              <a:effectLst>
                <a:outerShdw blurRad="50800" dist="38100" dir="8100000" algn="tr" rotWithShape="0">
                  <a:prstClr val="black">
                    <a:alpha val="40000"/>
                  </a:prstClr>
                </a:outerShdw>
              </a:effectLst>
            </a:rPr>
            <a:t>Better</a:t>
          </a:r>
          <a:r>
            <a:rPr lang="es-MX" dirty="0">
              <a:effectLst>
                <a:outerShdw blurRad="50800" dist="38100" dir="8100000" algn="tr" rotWithShape="0">
                  <a:prstClr val="black">
                    <a:alpha val="40000"/>
                  </a:prstClr>
                </a:outerShdw>
              </a:effectLst>
            </a:rPr>
            <a:t> Place 2 </a:t>
          </a:r>
          <a:r>
            <a:rPr lang="es-MX" dirty="0" err="1">
              <a:effectLst>
                <a:outerShdw blurRad="50800" dist="38100" dir="8100000" algn="tr" rotWithShape="0">
                  <a:prstClr val="black">
                    <a:alpha val="40000"/>
                  </a:prstClr>
                </a:outerShdw>
              </a:effectLst>
            </a:rPr>
            <a:t>points</a:t>
          </a:r>
          <a:r>
            <a:rPr lang="es-MX" dirty="0">
              <a:effectLst>
                <a:outerShdw blurRad="50800" dist="38100" dir="8100000" algn="tr" rotWithShape="0">
                  <a:prstClr val="black">
                    <a:alpha val="40000"/>
                  </a:prstClr>
                </a:outerShdw>
              </a:effectLst>
            </a:rPr>
            <a:t>]</a:t>
          </a:r>
        </a:p>
      </dgm:t>
    </dgm:pt>
    <dgm:pt modelId="{9CCE9CBB-962C-4175-909B-679FFAD6ADD8}" type="parTrans" cxnId="{D4FBA057-1DE4-4DF5-8868-751633E21AC4}">
      <dgm:prSet/>
      <dgm:spPr/>
      <dgm:t>
        <a:bodyPr/>
        <a:lstStyle/>
        <a:p>
          <a:endParaRPr lang="es-MX"/>
        </a:p>
      </dgm:t>
    </dgm:pt>
    <dgm:pt modelId="{740FE191-D9AA-4099-A018-8928256E2A92}" type="sibTrans" cxnId="{D4FBA057-1DE4-4DF5-8868-751633E21AC4}">
      <dgm:prSet/>
      <dgm:spPr/>
      <dgm:t>
        <a:bodyPr/>
        <a:lstStyle/>
        <a:p>
          <a:endParaRPr lang="es-MX"/>
        </a:p>
      </dgm:t>
    </dgm:pt>
    <dgm:pt modelId="{1FF48FDD-6BD5-4DF5-AA51-1BDCAE282C95}">
      <dgm:prSet phldrT="[Text]"/>
      <dgm:spPr>
        <a:solidFill>
          <a:srgbClr val="BD3910">
            <a:alpha val="70000"/>
          </a:srgbClr>
        </a:solidFill>
      </dgm:spPr>
      <dgm:t>
        <a:bodyPr/>
        <a:lstStyle/>
        <a:p>
          <a:r>
            <a:rPr lang="es-MX" dirty="0">
              <a:effectLst>
                <a:outerShdw blurRad="50800" dist="38100" dir="8100000" algn="tr" rotWithShape="0">
                  <a:prstClr val="black">
                    <a:alpha val="40000"/>
                  </a:prstClr>
                </a:outerShdw>
              </a:effectLst>
            </a:rPr>
            <a:t>[</a:t>
          </a:r>
          <a:r>
            <a:rPr lang="es-MX" dirty="0" err="1">
              <a:effectLst>
                <a:outerShdw blurRad="50800" dist="38100" dir="8100000" algn="tr" rotWithShape="0">
                  <a:prstClr val="black">
                    <a:alpha val="40000"/>
                  </a:prstClr>
                </a:outerShdw>
              </a:effectLst>
            </a:rPr>
            <a:t>Stay</a:t>
          </a:r>
          <a:r>
            <a:rPr lang="es-MX" dirty="0">
              <a:effectLst>
                <a:outerShdw blurRad="50800" dist="38100" dir="8100000" algn="tr" rotWithShape="0">
                  <a:prstClr val="black">
                    <a:alpha val="40000"/>
                  </a:prstClr>
                </a:outerShdw>
              </a:effectLst>
            </a:rPr>
            <a:t>]</a:t>
          </a:r>
        </a:p>
      </dgm:t>
    </dgm:pt>
    <dgm:pt modelId="{7C958E1C-FE36-4DDD-B1C6-12B118018EDE}" type="parTrans" cxnId="{B011EE27-023E-4525-AA35-354A4B6781C3}">
      <dgm:prSet/>
      <dgm:spPr/>
      <dgm:t>
        <a:bodyPr/>
        <a:lstStyle/>
        <a:p>
          <a:endParaRPr lang="es-MX"/>
        </a:p>
      </dgm:t>
    </dgm:pt>
    <dgm:pt modelId="{EADB97DB-0908-436E-9FF1-D8908171796D}" type="sibTrans" cxnId="{B011EE27-023E-4525-AA35-354A4B6781C3}">
      <dgm:prSet/>
      <dgm:spPr/>
      <dgm:t>
        <a:bodyPr/>
        <a:lstStyle/>
        <a:p>
          <a:endParaRPr lang="es-MX"/>
        </a:p>
      </dgm:t>
    </dgm:pt>
    <dgm:pt modelId="{8FCCF4F2-EAB0-4CC5-A62E-5BBFCDFA5C37}">
      <dgm:prSet phldrT="[Text]"/>
      <dgm:spPr>
        <a:solidFill>
          <a:srgbClr val="A6A6A6">
            <a:alpha val="70000"/>
          </a:srgbClr>
        </a:solidFill>
      </dgm:spPr>
      <dgm:t>
        <a:bodyPr/>
        <a:lstStyle/>
        <a:p>
          <a:r>
            <a:rPr lang="es-MX" dirty="0">
              <a:effectLst>
                <a:outerShdw blurRad="50800" dist="38100" dir="8100000" algn="tr" rotWithShape="0">
                  <a:prstClr val="black">
                    <a:alpha val="40000"/>
                  </a:prstClr>
                </a:outerShdw>
              </a:effectLst>
            </a:rPr>
            <a:t>0 sensores encendidos</a:t>
          </a:r>
        </a:p>
      </dgm:t>
    </dgm:pt>
    <dgm:pt modelId="{F3F6F124-45F5-4040-8324-59746453DF8C}" type="parTrans" cxnId="{81BB0449-A89C-471A-B075-07EDB145595F}">
      <dgm:prSet/>
      <dgm:spPr/>
      <dgm:t>
        <a:bodyPr/>
        <a:lstStyle/>
        <a:p>
          <a:endParaRPr lang="es-MX"/>
        </a:p>
      </dgm:t>
    </dgm:pt>
    <dgm:pt modelId="{4DEB5164-F1C8-41F5-A066-A38CACE10E33}" type="sibTrans" cxnId="{81BB0449-A89C-471A-B075-07EDB145595F}">
      <dgm:prSet/>
      <dgm:spPr/>
      <dgm:t>
        <a:bodyPr/>
        <a:lstStyle/>
        <a:p>
          <a:endParaRPr lang="es-MX"/>
        </a:p>
      </dgm:t>
    </dgm:pt>
    <dgm:pt modelId="{DF4152DA-89AB-47ED-A9DB-A107F472A7DF}">
      <dgm:prSet phldrT="[Text]"/>
      <dgm:spPr>
        <a:solidFill>
          <a:srgbClr val="B94A06">
            <a:alpha val="70000"/>
          </a:srgbClr>
        </a:solidFill>
      </dgm:spPr>
      <dgm:t>
        <a:bodyPr/>
        <a:lstStyle/>
        <a:p>
          <a:r>
            <a:rPr lang="es-MX" dirty="0">
              <a:effectLst>
                <a:outerShdw blurRad="50800" dist="38100" dir="8100000" algn="tr" rotWithShape="0">
                  <a:prstClr val="black">
                    <a:alpha val="40000"/>
                  </a:prstClr>
                </a:outerShdw>
              </a:effectLst>
            </a:rPr>
            <a:t>2 sensores contiguos</a:t>
          </a:r>
        </a:p>
      </dgm:t>
    </dgm:pt>
    <dgm:pt modelId="{AF6C7F43-D7BA-4AFD-ADBB-2E0C2A20A094}" type="parTrans" cxnId="{C293DEDD-F01D-4132-AADD-EAD14F2E874F}">
      <dgm:prSet/>
      <dgm:spPr/>
      <dgm:t>
        <a:bodyPr/>
        <a:lstStyle/>
        <a:p>
          <a:endParaRPr lang="es-MX"/>
        </a:p>
      </dgm:t>
    </dgm:pt>
    <dgm:pt modelId="{F9113DA9-4B0C-4ED3-929E-3931D40E4571}" type="sibTrans" cxnId="{C293DEDD-F01D-4132-AADD-EAD14F2E874F}">
      <dgm:prSet/>
      <dgm:spPr/>
      <dgm:t>
        <a:bodyPr/>
        <a:lstStyle/>
        <a:p>
          <a:endParaRPr lang="es-MX"/>
        </a:p>
      </dgm:t>
    </dgm:pt>
    <dgm:pt modelId="{45D93B83-964D-45BB-B31D-7B3BBC3A0823}">
      <dgm:prSet phldrT="[Text]"/>
      <dgm:spPr>
        <a:solidFill>
          <a:srgbClr val="BD3910">
            <a:alpha val="70000"/>
          </a:srgbClr>
        </a:solidFill>
      </dgm:spPr>
      <dgm:t>
        <a:bodyPr/>
        <a:lstStyle/>
        <a:p>
          <a:r>
            <a:rPr lang="es-MX" dirty="0">
              <a:effectLst>
                <a:outerShdw blurRad="50800" dist="38100" dir="8100000" algn="tr" rotWithShape="0">
                  <a:prstClr val="black">
                    <a:alpha val="40000"/>
                  </a:prstClr>
                </a:outerShdw>
              </a:effectLst>
            </a:rPr>
            <a:t>3 sensores contiguos o más</a:t>
          </a:r>
        </a:p>
      </dgm:t>
    </dgm:pt>
    <dgm:pt modelId="{AA133055-940E-48ED-B631-9A37B18FD9B3}" type="parTrans" cxnId="{A04A5855-5AD4-4660-B0A9-F78C0929F0DF}">
      <dgm:prSet/>
      <dgm:spPr/>
      <dgm:t>
        <a:bodyPr/>
        <a:lstStyle/>
        <a:p>
          <a:endParaRPr lang="es-MX"/>
        </a:p>
      </dgm:t>
    </dgm:pt>
    <dgm:pt modelId="{9F3D3235-9254-4B60-8917-35A9A379107B}" type="sibTrans" cxnId="{A04A5855-5AD4-4660-B0A9-F78C0929F0DF}">
      <dgm:prSet/>
      <dgm:spPr/>
      <dgm:t>
        <a:bodyPr/>
        <a:lstStyle/>
        <a:p>
          <a:endParaRPr lang="es-MX"/>
        </a:p>
      </dgm:t>
    </dgm:pt>
    <dgm:pt modelId="{BF92F3CA-F7B0-454F-BC89-35B973FFF786}">
      <dgm:prSet phldrT="[Text]"/>
      <dgm:spPr>
        <a:solidFill>
          <a:srgbClr val="B48731">
            <a:alpha val="70000"/>
          </a:srgbClr>
        </a:solidFill>
      </dgm:spPr>
      <dgm:t>
        <a:bodyPr/>
        <a:lstStyle/>
        <a:p>
          <a:r>
            <a:rPr lang="es-MX" dirty="0">
              <a:effectLst>
                <a:outerShdw blurRad="50800" dist="38100" dir="8100000" algn="tr" rotWithShape="0">
                  <a:prstClr val="black">
                    <a:alpha val="40000"/>
                  </a:prstClr>
                </a:outerShdw>
              </a:effectLst>
            </a:rPr>
            <a:t>0 sensores contiguos</a:t>
          </a:r>
        </a:p>
      </dgm:t>
    </dgm:pt>
    <dgm:pt modelId="{A70B2B35-9FE8-42DC-B548-8EE077153B59}" type="parTrans" cxnId="{ECBD6326-A90D-474A-A30F-1C21B87C7CF6}">
      <dgm:prSet/>
      <dgm:spPr/>
      <dgm:t>
        <a:bodyPr/>
        <a:lstStyle/>
        <a:p>
          <a:endParaRPr lang="es-MX"/>
        </a:p>
      </dgm:t>
    </dgm:pt>
    <dgm:pt modelId="{A7FE9095-0C01-48A3-93F9-6219D2A795F8}" type="sibTrans" cxnId="{ECBD6326-A90D-474A-A30F-1C21B87C7CF6}">
      <dgm:prSet/>
      <dgm:spPr/>
      <dgm:t>
        <a:bodyPr/>
        <a:lstStyle/>
        <a:p>
          <a:endParaRPr lang="es-MX"/>
        </a:p>
      </dgm:t>
    </dgm:pt>
    <dgm:pt modelId="{D91A661D-9930-46BC-BBF3-8B9212C818B5}" type="pres">
      <dgm:prSet presAssocID="{362B9C36-3776-4BD7-A024-65E9D4F4945B}" presName="Name0" presStyleCnt="0">
        <dgm:presLayoutVars>
          <dgm:chMax/>
          <dgm:chPref val="3"/>
          <dgm:dir/>
          <dgm:animOne val="branch"/>
          <dgm:animLvl val="lvl"/>
        </dgm:presLayoutVars>
      </dgm:prSet>
      <dgm:spPr/>
    </dgm:pt>
    <dgm:pt modelId="{17ABBCAD-54B3-4043-9AF6-CF1D3A9038D1}" type="pres">
      <dgm:prSet presAssocID="{2EA0106C-9C43-48F9-B603-C42DC9173C8F}" presName="composite" presStyleCnt="0"/>
      <dgm:spPr/>
    </dgm:pt>
    <dgm:pt modelId="{D90F6D91-E589-4C17-BD83-051225E02721}" type="pres">
      <dgm:prSet presAssocID="{2EA0106C-9C43-48F9-B603-C42DC9173C8F}" presName="FirstChild" presStyleLbl="revTx" presStyleIdx="0" presStyleCnt="4" custLinFactNeighborY="-88">
        <dgm:presLayoutVars>
          <dgm:chMax val="0"/>
          <dgm:chPref val="0"/>
          <dgm:bulletEnabled val="1"/>
        </dgm:presLayoutVars>
      </dgm:prSet>
      <dgm:spPr/>
    </dgm:pt>
    <dgm:pt modelId="{052AAFAA-B455-41B4-95B2-BCCE672521FF}" type="pres">
      <dgm:prSet presAssocID="{2EA0106C-9C43-48F9-B603-C42DC9173C8F}" presName="Parent" presStyleLbl="alignNode1" presStyleIdx="0" presStyleCnt="4">
        <dgm:presLayoutVars>
          <dgm:chMax val="3"/>
          <dgm:chPref val="3"/>
          <dgm:bulletEnabled val="1"/>
        </dgm:presLayoutVars>
      </dgm:prSet>
      <dgm:spPr/>
    </dgm:pt>
    <dgm:pt modelId="{DE67DC57-6FBA-461B-9DBE-B3FD4A478963}" type="pres">
      <dgm:prSet presAssocID="{2EA0106C-9C43-48F9-B603-C42DC9173C8F}" presName="Accent" presStyleLbl="parChTrans1D1" presStyleIdx="0" presStyleCnt="4"/>
      <dgm:spPr/>
    </dgm:pt>
    <dgm:pt modelId="{2C749700-90E1-4370-873E-DFFBC9B448FF}" type="pres">
      <dgm:prSet presAssocID="{4D4B7D0C-1EB6-473E-ADA1-D9A630766832}" presName="sibTrans" presStyleCnt="0"/>
      <dgm:spPr/>
    </dgm:pt>
    <dgm:pt modelId="{A1262789-E80B-49DC-AD32-4D61B1497954}" type="pres">
      <dgm:prSet presAssocID="{F5D3B8D5-EC5B-4D30-8896-9296BEA9BBAD}" presName="composite" presStyleCnt="0"/>
      <dgm:spPr/>
    </dgm:pt>
    <dgm:pt modelId="{60F38072-452F-4431-914E-9F1984CCA5AE}" type="pres">
      <dgm:prSet presAssocID="{F5D3B8D5-EC5B-4D30-8896-9296BEA9BBAD}" presName="FirstChild" presStyleLbl="revTx" presStyleIdx="1" presStyleCnt="4" custLinFactNeighborX="430" custLinFactNeighborY="1658">
        <dgm:presLayoutVars>
          <dgm:chMax val="0"/>
          <dgm:chPref val="0"/>
          <dgm:bulletEnabled val="1"/>
        </dgm:presLayoutVars>
      </dgm:prSet>
      <dgm:spPr/>
    </dgm:pt>
    <dgm:pt modelId="{D9B6E36C-C8AE-4323-BD39-7EB2FC5230FF}" type="pres">
      <dgm:prSet presAssocID="{F5D3B8D5-EC5B-4D30-8896-9296BEA9BBAD}" presName="Parent" presStyleLbl="alignNode1" presStyleIdx="1" presStyleCnt="4">
        <dgm:presLayoutVars>
          <dgm:chMax val="3"/>
          <dgm:chPref val="3"/>
          <dgm:bulletEnabled val="1"/>
        </dgm:presLayoutVars>
      </dgm:prSet>
      <dgm:spPr/>
    </dgm:pt>
    <dgm:pt modelId="{72B430B5-305F-43AD-A309-B117AD46CEEE}" type="pres">
      <dgm:prSet presAssocID="{F5D3B8D5-EC5B-4D30-8896-9296BEA9BBAD}" presName="Accent" presStyleLbl="parChTrans1D1" presStyleIdx="1" presStyleCnt="4"/>
      <dgm:spPr/>
    </dgm:pt>
    <dgm:pt modelId="{674E86A9-6C7E-412F-BB25-B67F89997FD1}" type="pres">
      <dgm:prSet presAssocID="{815B22B2-263E-4D0A-9655-BD6038F308C2}" presName="sibTrans" presStyleCnt="0"/>
      <dgm:spPr/>
    </dgm:pt>
    <dgm:pt modelId="{8E50EFBC-C24E-45E4-97EB-BF75ADB02507}" type="pres">
      <dgm:prSet presAssocID="{E2E31244-842B-4EB8-9971-89CEDD425F8C}" presName="composite" presStyleCnt="0"/>
      <dgm:spPr/>
    </dgm:pt>
    <dgm:pt modelId="{E7CB76CF-E53B-486D-8A5B-D7EE42207A94}" type="pres">
      <dgm:prSet presAssocID="{E2E31244-842B-4EB8-9971-89CEDD425F8C}" presName="FirstChild" presStyleLbl="revTx" presStyleIdx="2" presStyleCnt="4">
        <dgm:presLayoutVars>
          <dgm:chMax val="0"/>
          <dgm:chPref val="0"/>
          <dgm:bulletEnabled val="1"/>
        </dgm:presLayoutVars>
      </dgm:prSet>
      <dgm:spPr/>
    </dgm:pt>
    <dgm:pt modelId="{44D23803-BA33-4ED2-BAAB-F7231DC8A7AD}" type="pres">
      <dgm:prSet presAssocID="{E2E31244-842B-4EB8-9971-89CEDD425F8C}" presName="Parent" presStyleLbl="alignNode1" presStyleIdx="2" presStyleCnt="4">
        <dgm:presLayoutVars>
          <dgm:chMax val="3"/>
          <dgm:chPref val="3"/>
          <dgm:bulletEnabled val="1"/>
        </dgm:presLayoutVars>
      </dgm:prSet>
      <dgm:spPr/>
    </dgm:pt>
    <dgm:pt modelId="{35C3DF4E-3620-43AB-A900-DCC43F7F14BA}" type="pres">
      <dgm:prSet presAssocID="{E2E31244-842B-4EB8-9971-89CEDD425F8C}" presName="Accent" presStyleLbl="parChTrans1D1" presStyleIdx="2" presStyleCnt="4"/>
      <dgm:spPr/>
    </dgm:pt>
    <dgm:pt modelId="{66418E7D-DDD9-4EDF-AC54-1D11BC627C8C}" type="pres">
      <dgm:prSet presAssocID="{C149DB08-137D-449A-85D2-B6181365F195}" presName="sibTrans" presStyleCnt="0"/>
      <dgm:spPr/>
    </dgm:pt>
    <dgm:pt modelId="{526D1D85-43F2-4AD1-9295-59C9A5C6F570}" type="pres">
      <dgm:prSet presAssocID="{31D592AE-2769-4C6C-9B55-C1530F86490F}" presName="composite" presStyleCnt="0"/>
      <dgm:spPr/>
    </dgm:pt>
    <dgm:pt modelId="{B6E6D476-AA3A-4670-A543-302FA614B92B}" type="pres">
      <dgm:prSet presAssocID="{31D592AE-2769-4C6C-9B55-C1530F86490F}" presName="FirstChild" presStyleLbl="revTx" presStyleIdx="3" presStyleCnt="4">
        <dgm:presLayoutVars>
          <dgm:chMax val="0"/>
          <dgm:chPref val="0"/>
          <dgm:bulletEnabled val="1"/>
        </dgm:presLayoutVars>
      </dgm:prSet>
      <dgm:spPr/>
    </dgm:pt>
    <dgm:pt modelId="{B407CA1A-A59A-40CC-8344-01BF8B880F34}" type="pres">
      <dgm:prSet presAssocID="{31D592AE-2769-4C6C-9B55-C1530F86490F}" presName="Parent" presStyleLbl="alignNode1" presStyleIdx="3" presStyleCnt="4">
        <dgm:presLayoutVars>
          <dgm:chMax val="3"/>
          <dgm:chPref val="3"/>
          <dgm:bulletEnabled val="1"/>
        </dgm:presLayoutVars>
      </dgm:prSet>
      <dgm:spPr/>
    </dgm:pt>
    <dgm:pt modelId="{F370E179-D6A2-4970-9909-DD2496AA2A3A}" type="pres">
      <dgm:prSet presAssocID="{31D592AE-2769-4C6C-9B55-C1530F86490F}" presName="Accent" presStyleLbl="parChTrans1D1" presStyleIdx="3" presStyleCnt="4"/>
      <dgm:spPr/>
    </dgm:pt>
  </dgm:ptLst>
  <dgm:cxnLst>
    <dgm:cxn modelId="{FE137C00-8707-4EFC-BAF5-A65BF7C75CAC}" srcId="{F5D3B8D5-EC5B-4D30-8896-9296BEA9BBAD}" destId="{7A31992E-8492-4D1A-8026-1F2156F8BA59}" srcOrd="0" destOrd="0" parTransId="{BC69CE82-B5C0-4C81-803F-F71F7163B9BD}" sibTransId="{9856D2AB-22F5-452F-B067-825039AFE4C1}"/>
    <dgm:cxn modelId="{CB3CB519-7895-4003-8C66-BC14CCD66B2F}" type="presOf" srcId="{DF4152DA-89AB-47ED-A9DB-A107F472A7DF}" destId="{E7CB76CF-E53B-486D-8A5B-D7EE42207A94}" srcOrd="0" destOrd="1" presId="urn:microsoft.com/office/officeart/2011/layout/TabList"/>
    <dgm:cxn modelId="{D548FA1F-65FC-45C3-B775-62290E46E36A}" srcId="{362B9C36-3776-4BD7-A024-65E9D4F4945B}" destId="{E2E31244-842B-4EB8-9971-89CEDD425F8C}" srcOrd="2" destOrd="0" parTransId="{E711A7FB-0764-4D6C-AAE6-9E6810ABFBEC}" sibTransId="{C149DB08-137D-449A-85D2-B6181365F195}"/>
    <dgm:cxn modelId="{C686A723-04B9-4111-ABF5-D6D7777C2214}" type="presOf" srcId="{362B9C36-3776-4BD7-A024-65E9D4F4945B}" destId="{D91A661D-9930-46BC-BBF3-8B9212C818B5}" srcOrd="0" destOrd="0" presId="urn:microsoft.com/office/officeart/2011/layout/TabList"/>
    <dgm:cxn modelId="{ECBD6326-A90D-474A-A30F-1C21B87C7CF6}" srcId="{7A31992E-8492-4D1A-8026-1F2156F8BA59}" destId="{BF92F3CA-F7B0-454F-BC89-35B973FFF786}" srcOrd="0" destOrd="0" parTransId="{A70B2B35-9FE8-42DC-B548-8EE077153B59}" sibTransId="{A7FE9095-0C01-48A3-93F9-6219D2A795F8}"/>
    <dgm:cxn modelId="{B011EE27-023E-4525-AA35-354A4B6781C3}" srcId="{31D592AE-2769-4C6C-9B55-C1530F86490F}" destId="{1FF48FDD-6BD5-4DF5-AA51-1BDCAE282C95}" srcOrd="0" destOrd="0" parTransId="{7C958E1C-FE36-4DDD-B1C6-12B118018EDE}" sibTransId="{EADB97DB-0908-436E-9FF1-D8908171796D}"/>
    <dgm:cxn modelId="{6ADF293F-521E-45EB-80C9-6BFFE405ECA7}" type="presOf" srcId="{8FCCF4F2-EAB0-4CC5-A62E-5BBFCDFA5C37}" destId="{D90F6D91-E589-4C17-BD83-051225E02721}" srcOrd="0" destOrd="1" presId="urn:microsoft.com/office/officeart/2011/layout/TabList"/>
    <dgm:cxn modelId="{CAC2B845-0B11-4065-8993-D9B285091C8F}" srcId="{362B9C36-3776-4BD7-A024-65E9D4F4945B}" destId="{F5D3B8D5-EC5B-4D30-8896-9296BEA9BBAD}" srcOrd="1" destOrd="0" parTransId="{EF37CB1D-8C58-442A-BF4B-C7D442D91116}" sibTransId="{815B22B2-263E-4D0A-9655-BD6038F308C2}"/>
    <dgm:cxn modelId="{81BB0449-A89C-471A-B075-07EDB145595F}" srcId="{3D8D3B48-C4DA-4BC3-801E-82C3791214EE}" destId="{8FCCF4F2-EAB0-4CC5-A62E-5BBFCDFA5C37}" srcOrd="0" destOrd="0" parTransId="{F3F6F124-45F5-4040-8324-59746453DF8C}" sibTransId="{4DEB5164-F1C8-41F5-A066-A38CACE10E33}"/>
    <dgm:cxn modelId="{B842AC49-9591-47A4-852B-02DB6CE6DBC2}" type="presOf" srcId="{E2E31244-842B-4EB8-9971-89CEDD425F8C}" destId="{44D23803-BA33-4ED2-BAAB-F7231DC8A7AD}" srcOrd="0" destOrd="0" presId="urn:microsoft.com/office/officeart/2011/layout/TabList"/>
    <dgm:cxn modelId="{FE965673-5EAA-4DC7-9BEE-8154059DE9E4}" type="presOf" srcId="{31D592AE-2769-4C6C-9B55-C1530F86490F}" destId="{B407CA1A-A59A-40CC-8344-01BF8B880F34}" srcOrd="0" destOrd="0" presId="urn:microsoft.com/office/officeart/2011/layout/TabList"/>
    <dgm:cxn modelId="{A04A5855-5AD4-4660-B0A9-F78C0929F0DF}" srcId="{1FF48FDD-6BD5-4DF5-AA51-1BDCAE282C95}" destId="{45D93B83-964D-45BB-B31D-7B3BBC3A0823}" srcOrd="0" destOrd="0" parTransId="{AA133055-940E-48ED-B631-9A37B18FD9B3}" sibTransId="{9F3D3235-9254-4B60-8917-35A9A379107B}"/>
    <dgm:cxn modelId="{D4FBA057-1DE4-4DF5-8868-751633E21AC4}" srcId="{E2E31244-842B-4EB8-9971-89CEDD425F8C}" destId="{13264A57-8D30-4818-B68B-0C582945B963}" srcOrd="0" destOrd="0" parTransId="{9CCE9CBB-962C-4175-909B-679FFAD6ADD8}" sibTransId="{740FE191-D9AA-4099-A018-8928256E2A92}"/>
    <dgm:cxn modelId="{6A85477D-91B6-4ECF-9DC9-C872D6906699}" type="presOf" srcId="{45D93B83-964D-45BB-B31D-7B3BBC3A0823}" destId="{B6E6D476-AA3A-4670-A543-302FA614B92B}" srcOrd="0" destOrd="1" presId="urn:microsoft.com/office/officeart/2011/layout/TabList"/>
    <dgm:cxn modelId="{9E109E8E-0C51-451E-9875-306BD4F4C60E}" type="presOf" srcId="{F5D3B8D5-EC5B-4D30-8896-9296BEA9BBAD}" destId="{D9B6E36C-C8AE-4323-BD39-7EB2FC5230FF}" srcOrd="0" destOrd="0" presId="urn:microsoft.com/office/officeart/2011/layout/TabList"/>
    <dgm:cxn modelId="{FB4E1A90-C5EC-462F-834E-0B9A639C5706}" srcId="{362B9C36-3776-4BD7-A024-65E9D4F4945B}" destId="{31D592AE-2769-4C6C-9B55-C1530F86490F}" srcOrd="3" destOrd="0" parTransId="{5F060F98-56A9-4CAF-9FCC-CD8279B45999}" sibTransId="{0C8DF16A-C09E-46F3-88DB-9E8563AE8399}"/>
    <dgm:cxn modelId="{F053E996-4177-4FD9-B79B-1CA82310E7E3}" type="presOf" srcId="{3D8D3B48-C4DA-4BC3-801E-82C3791214EE}" destId="{D90F6D91-E589-4C17-BD83-051225E02721}" srcOrd="0" destOrd="0" presId="urn:microsoft.com/office/officeart/2011/layout/TabList"/>
    <dgm:cxn modelId="{B3CB4CC6-0BAB-4C64-8259-AD453BDB1513}" type="presOf" srcId="{2EA0106C-9C43-48F9-B603-C42DC9173C8F}" destId="{052AAFAA-B455-41B4-95B2-BCCE672521FF}" srcOrd="0" destOrd="0" presId="urn:microsoft.com/office/officeart/2011/layout/TabList"/>
    <dgm:cxn modelId="{0718D8CE-4552-4B04-9E23-C56D9FCE6BE5}" type="presOf" srcId="{BF92F3CA-F7B0-454F-BC89-35B973FFF786}" destId="{60F38072-452F-4431-914E-9F1984CCA5AE}" srcOrd="0" destOrd="1" presId="urn:microsoft.com/office/officeart/2011/layout/TabList"/>
    <dgm:cxn modelId="{5BCFBAD1-47C4-46BB-BED0-38430ABB47BC}" type="presOf" srcId="{7A31992E-8492-4D1A-8026-1F2156F8BA59}" destId="{60F38072-452F-4431-914E-9F1984CCA5AE}" srcOrd="0" destOrd="0" presId="urn:microsoft.com/office/officeart/2011/layout/TabList"/>
    <dgm:cxn modelId="{A499F0D2-12CF-4BC9-81DF-E6FF80CAC4A9}" type="presOf" srcId="{13264A57-8D30-4818-B68B-0C582945B963}" destId="{E7CB76CF-E53B-486D-8A5B-D7EE42207A94}" srcOrd="0" destOrd="0" presId="urn:microsoft.com/office/officeart/2011/layout/TabList"/>
    <dgm:cxn modelId="{C293DEDD-F01D-4132-AADD-EAD14F2E874F}" srcId="{13264A57-8D30-4818-B68B-0C582945B963}" destId="{DF4152DA-89AB-47ED-A9DB-A107F472A7DF}" srcOrd="0" destOrd="0" parTransId="{AF6C7F43-D7BA-4AFD-ADBB-2E0C2A20A094}" sibTransId="{F9113DA9-4B0C-4ED3-929E-3931D40E4571}"/>
    <dgm:cxn modelId="{63AB59E1-D1F5-4923-AD8E-7121FCE4C28D}" type="presOf" srcId="{1FF48FDD-6BD5-4DF5-AA51-1BDCAE282C95}" destId="{B6E6D476-AA3A-4670-A543-302FA614B92B}" srcOrd="0" destOrd="0" presId="urn:microsoft.com/office/officeart/2011/layout/TabList"/>
    <dgm:cxn modelId="{6E67A2EB-509C-4FE8-A27D-0592CA160BD2}" srcId="{2EA0106C-9C43-48F9-B603-C42DC9173C8F}" destId="{3D8D3B48-C4DA-4BC3-801E-82C3791214EE}" srcOrd="0" destOrd="0" parTransId="{10A6E113-E290-4914-B5EE-98F51DB2BBAA}" sibTransId="{10BCAB01-77F9-4320-B050-909CB95A4FA2}"/>
    <dgm:cxn modelId="{63F484F5-762E-4D67-9B24-DD5C969DA17C}" srcId="{362B9C36-3776-4BD7-A024-65E9D4F4945B}" destId="{2EA0106C-9C43-48F9-B603-C42DC9173C8F}" srcOrd="0" destOrd="0" parTransId="{FFEE37DE-42CD-4781-A7A3-115874754E5F}" sibTransId="{4D4B7D0C-1EB6-473E-ADA1-D9A630766832}"/>
    <dgm:cxn modelId="{F055D3FF-A123-473B-96DC-E79A8A9228D9}" type="presParOf" srcId="{D91A661D-9930-46BC-BBF3-8B9212C818B5}" destId="{17ABBCAD-54B3-4043-9AF6-CF1D3A9038D1}" srcOrd="0" destOrd="0" presId="urn:microsoft.com/office/officeart/2011/layout/TabList"/>
    <dgm:cxn modelId="{1BAD58A3-6F67-4179-BFCE-ABCBBA029A93}" type="presParOf" srcId="{17ABBCAD-54B3-4043-9AF6-CF1D3A9038D1}" destId="{D90F6D91-E589-4C17-BD83-051225E02721}" srcOrd="0" destOrd="0" presId="urn:microsoft.com/office/officeart/2011/layout/TabList"/>
    <dgm:cxn modelId="{7D302EF5-0F2C-478B-A314-173745B7A1E8}" type="presParOf" srcId="{17ABBCAD-54B3-4043-9AF6-CF1D3A9038D1}" destId="{052AAFAA-B455-41B4-95B2-BCCE672521FF}" srcOrd="1" destOrd="0" presId="urn:microsoft.com/office/officeart/2011/layout/TabList"/>
    <dgm:cxn modelId="{1E8DDCBB-332C-4BA4-8C6C-C5CB81532C5F}" type="presParOf" srcId="{17ABBCAD-54B3-4043-9AF6-CF1D3A9038D1}" destId="{DE67DC57-6FBA-461B-9DBE-B3FD4A478963}" srcOrd="2" destOrd="0" presId="urn:microsoft.com/office/officeart/2011/layout/TabList"/>
    <dgm:cxn modelId="{C395F2D9-AB5B-44DF-A040-7748E03ED2FD}" type="presParOf" srcId="{D91A661D-9930-46BC-BBF3-8B9212C818B5}" destId="{2C749700-90E1-4370-873E-DFFBC9B448FF}" srcOrd="1" destOrd="0" presId="urn:microsoft.com/office/officeart/2011/layout/TabList"/>
    <dgm:cxn modelId="{5C9915C4-FD84-4602-9DE6-17DF68485867}" type="presParOf" srcId="{D91A661D-9930-46BC-BBF3-8B9212C818B5}" destId="{A1262789-E80B-49DC-AD32-4D61B1497954}" srcOrd="2" destOrd="0" presId="urn:microsoft.com/office/officeart/2011/layout/TabList"/>
    <dgm:cxn modelId="{A54D5AC5-BEA9-44BD-9160-FCB1800072EB}" type="presParOf" srcId="{A1262789-E80B-49DC-AD32-4D61B1497954}" destId="{60F38072-452F-4431-914E-9F1984CCA5AE}" srcOrd="0" destOrd="0" presId="urn:microsoft.com/office/officeart/2011/layout/TabList"/>
    <dgm:cxn modelId="{F162D344-225E-46F4-ADBE-C3D10CABBC2C}" type="presParOf" srcId="{A1262789-E80B-49DC-AD32-4D61B1497954}" destId="{D9B6E36C-C8AE-4323-BD39-7EB2FC5230FF}" srcOrd="1" destOrd="0" presId="urn:microsoft.com/office/officeart/2011/layout/TabList"/>
    <dgm:cxn modelId="{6A9D2DA4-82E6-4929-8CA9-15DA105C63B0}" type="presParOf" srcId="{A1262789-E80B-49DC-AD32-4D61B1497954}" destId="{72B430B5-305F-43AD-A309-B117AD46CEEE}" srcOrd="2" destOrd="0" presId="urn:microsoft.com/office/officeart/2011/layout/TabList"/>
    <dgm:cxn modelId="{FE21BC8C-856A-4CAF-8082-16DBA909D23A}" type="presParOf" srcId="{D91A661D-9930-46BC-BBF3-8B9212C818B5}" destId="{674E86A9-6C7E-412F-BB25-B67F89997FD1}" srcOrd="3" destOrd="0" presId="urn:microsoft.com/office/officeart/2011/layout/TabList"/>
    <dgm:cxn modelId="{8A4129F9-0A6F-4B07-BD38-B9A663E9AC13}" type="presParOf" srcId="{D91A661D-9930-46BC-BBF3-8B9212C818B5}" destId="{8E50EFBC-C24E-45E4-97EB-BF75ADB02507}" srcOrd="4" destOrd="0" presId="urn:microsoft.com/office/officeart/2011/layout/TabList"/>
    <dgm:cxn modelId="{84195C2B-6C0A-4E6E-9EB5-6D2E26D03E53}" type="presParOf" srcId="{8E50EFBC-C24E-45E4-97EB-BF75ADB02507}" destId="{E7CB76CF-E53B-486D-8A5B-D7EE42207A94}" srcOrd="0" destOrd="0" presId="urn:microsoft.com/office/officeart/2011/layout/TabList"/>
    <dgm:cxn modelId="{3BAF5950-CBAF-4B15-A90B-618DFBA43D30}" type="presParOf" srcId="{8E50EFBC-C24E-45E4-97EB-BF75ADB02507}" destId="{44D23803-BA33-4ED2-BAAB-F7231DC8A7AD}" srcOrd="1" destOrd="0" presId="urn:microsoft.com/office/officeart/2011/layout/TabList"/>
    <dgm:cxn modelId="{1E844E85-9176-4FD7-B615-6E80DEDEAFC4}" type="presParOf" srcId="{8E50EFBC-C24E-45E4-97EB-BF75ADB02507}" destId="{35C3DF4E-3620-43AB-A900-DCC43F7F14BA}" srcOrd="2" destOrd="0" presId="urn:microsoft.com/office/officeart/2011/layout/TabList"/>
    <dgm:cxn modelId="{9833141A-C8FA-4942-9837-4321503A85E8}" type="presParOf" srcId="{D91A661D-9930-46BC-BBF3-8B9212C818B5}" destId="{66418E7D-DDD9-4EDF-AC54-1D11BC627C8C}" srcOrd="5" destOrd="0" presId="urn:microsoft.com/office/officeart/2011/layout/TabList"/>
    <dgm:cxn modelId="{B33731E8-7488-405E-8CD0-6371F6CDBC66}" type="presParOf" srcId="{D91A661D-9930-46BC-BBF3-8B9212C818B5}" destId="{526D1D85-43F2-4AD1-9295-59C9A5C6F570}" srcOrd="6" destOrd="0" presId="urn:microsoft.com/office/officeart/2011/layout/TabList"/>
    <dgm:cxn modelId="{F33176A2-037D-47E1-A366-97C9A2693E26}" type="presParOf" srcId="{526D1D85-43F2-4AD1-9295-59C9A5C6F570}" destId="{B6E6D476-AA3A-4670-A543-302FA614B92B}" srcOrd="0" destOrd="0" presId="urn:microsoft.com/office/officeart/2011/layout/TabList"/>
    <dgm:cxn modelId="{F125B8BE-80A3-46A8-AC58-29ED25C10B8E}" type="presParOf" srcId="{526D1D85-43F2-4AD1-9295-59C9A5C6F570}" destId="{B407CA1A-A59A-40CC-8344-01BF8B880F34}" srcOrd="1" destOrd="0" presId="urn:microsoft.com/office/officeart/2011/layout/TabList"/>
    <dgm:cxn modelId="{5D961E09-91AB-4A3C-967E-4FD7AD77B45A}" type="presParOf" srcId="{526D1D85-43F2-4AD1-9295-59C9A5C6F570}" destId="{F370E179-D6A2-4970-9909-DD2496AA2A3A}" srcOrd="2" destOrd="0" presId="urn:microsoft.com/office/officeart/2011/layout/Tab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71167F-A040-4D3D-A9A0-9805A9CA9B61}" type="doc">
      <dgm:prSet loTypeId="urn:microsoft.com/office/officeart/2008/layout/HexagonCluster" loCatId="relationship" qsTypeId="urn:microsoft.com/office/officeart/2005/8/quickstyle/simple4" qsCatId="simple" csTypeId="urn:microsoft.com/office/officeart/2005/8/colors/colorful2" csCatId="colorful" phldr="1"/>
      <dgm:spPr/>
      <dgm:t>
        <a:bodyPr/>
        <a:lstStyle/>
        <a:p>
          <a:endParaRPr lang="es-MX"/>
        </a:p>
      </dgm:t>
    </dgm:pt>
    <dgm:pt modelId="{EC59E62C-97AE-4243-9560-2A5560DA6F3F}">
      <dgm:prSet/>
      <dgm:spPr>
        <a:effectLst>
          <a:outerShdw blurRad="50800" dist="38100" algn="l" rotWithShape="0">
            <a:prstClr val="black">
              <a:alpha val="40000"/>
            </a:prstClr>
          </a:outerShdw>
        </a:effectLst>
      </dgm:spPr>
      <dgm:t>
        <a:bodyPr/>
        <a:lstStyle/>
        <a:p>
          <a:r>
            <a:rPr lang="es-MX" dirty="0"/>
            <a:t>Mi objetivo era crear un robot para demostrar mis habilidades y consolidar sus conocimientos.</a:t>
          </a:r>
        </a:p>
      </dgm:t>
    </dgm:pt>
    <dgm:pt modelId="{E86F0BB0-223C-42F7-A130-7E23F40A8FA9}" type="parTrans" cxnId="{213AAF6A-0F4F-4377-A27C-5C6A1F52CB04}">
      <dgm:prSet/>
      <dgm:spPr/>
      <dgm:t>
        <a:bodyPr/>
        <a:lstStyle/>
        <a:p>
          <a:endParaRPr lang="es-MX"/>
        </a:p>
      </dgm:t>
    </dgm:pt>
    <dgm:pt modelId="{75FA9808-B9A0-4E13-B64B-B4307F14E7AB}" type="sibTrans" cxnId="{213AAF6A-0F4F-4377-A27C-5C6A1F52CB04}">
      <dgm:prSet/>
      <dgm:spPr>
        <a:blipFill>
          <a:blip xmlns:r="http://schemas.openxmlformats.org/officeDocument/2006/relationships" r:embed="rId1"/>
          <a:srcRect/>
          <a:stretch>
            <a:fillRect l="-14000" r="-14000"/>
          </a:stretch>
        </a:blipFill>
        <a:effectLst>
          <a:innerShdw blurRad="63500" dist="50800" dir="13500000">
            <a:prstClr val="black">
              <a:alpha val="50000"/>
            </a:prstClr>
          </a:innerShdw>
        </a:effectLst>
      </dgm:spPr>
      <dgm:t>
        <a:bodyPr/>
        <a:lstStyle/>
        <a:p>
          <a:endParaRPr lang="es-MX"/>
        </a:p>
      </dgm:t>
      <dgm:extLst>
        <a:ext uri="{E40237B7-FDA0-4F09-8148-C483321AD2D9}">
          <dgm14:cNvPr xmlns:dgm14="http://schemas.microsoft.com/office/drawing/2010/diagram" id="0" name="" descr="A black and orange tech piece hardware"/>
        </a:ext>
      </dgm:extLst>
    </dgm:pt>
    <dgm:pt modelId="{6EEA1464-7763-4880-B5D6-78AA91302CD8}">
      <dgm:prSet/>
      <dgm:spPr>
        <a:effectLst>
          <a:outerShdw blurRad="50800" dist="38100" algn="l" rotWithShape="0">
            <a:prstClr val="black">
              <a:alpha val="40000"/>
            </a:prstClr>
          </a:outerShdw>
        </a:effectLst>
      </dgm:spPr>
      <dgm:t>
        <a:bodyPr/>
        <a:lstStyle/>
        <a:p>
          <a:r>
            <a:rPr lang="es-MX" dirty="0"/>
            <a:t>La idea de crear ABAN surgió para no solo para innovar, sino también para brindar una solución al problema ambiental actual.</a:t>
          </a:r>
        </a:p>
      </dgm:t>
    </dgm:pt>
    <dgm:pt modelId="{E9988171-6EA8-4FDE-81D0-B9264AE2CE15}" type="parTrans" cxnId="{137C90A3-6B1B-422D-8D59-2E173E70AF18}">
      <dgm:prSet/>
      <dgm:spPr/>
      <dgm:t>
        <a:bodyPr/>
        <a:lstStyle/>
        <a:p>
          <a:endParaRPr lang="es-MX"/>
        </a:p>
      </dgm:t>
    </dgm:pt>
    <dgm:pt modelId="{DA2461AD-F6E8-41A2-AD44-D8E7D2AC0D7D}" type="sibTrans" cxnId="{137C90A3-6B1B-422D-8D59-2E173E70AF18}">
      <dgm:prSet/>
      <dgm:spPr>
        <a:blipFill>
          <a:blip xmlns:r="http://schemas.openxmlformats.org/officeDocument/2006/relationships" r:embed="rId2"/>
          <a:srcRect/>
          <a:stretch>
            <a:fillRect l="-14000" r="-14000"/>
          </a:stretch>
        </a:blipFill>
        <a:effectLst>
          <a:innerShdw blurRad="63500" dist="50800" dir="13500000">
            <a:prstClr val="black">
              <a:alpha val="50000"/>
            </a:prstClr>
          </a:innerShdw>
        </a:effectLst>
      </dgm:spPr>
      <dgm:t>
        <a:bodyPr/>
        <a:lstStyle/>
        <a:p>
          <a:endParaRPr lang="es-MX"/>
        </a:p>
      </dgm:t>
      <dgm:extLst>
        <a:ext uri="{E40237B7-FDA0-4F09-8148-C483321AD2D9}">
          <dgm14:cNvPr xmlns:dgm14="http://schemas.microsoft.com/office/drawing/2010/diagram" id="0" name="" descr="Macro close-up of yellow-orange Chrysanthemum flower"/>
        </a:ext>
      </dgm:extLst>
    </dgm:pt>
    <dgm:pt modelId="{76E79E02-93CC-44F8-A6E8-EA283C3CEDB1}">
      <dgm:prSet/>
      <dgm:spPr>
        <a:effectLst>
          <a:outerShdw blurRad="50800" dist="38100" algn="l" rotWithShape="0">
            <a:prstClr val="black">
              <a:alpha val="40000"/>
            </a:prstClr>
          </a:outerShdw>
        </a:effectLst>
      </dgm:spPr>
      <dgm:t>
        <a:bodyPr/>
        <a:lstStyle/>
        <a:p>
          <a:r>
            <a:rPr lang="es-MX" dirty="0"/>
            <a:t>Tengo pasión por el desarrollo de nuevas tecnologías y el cuidado del medio ambiente.</a:t>
          </a:r>
        </a:p>
      </dgm:t>
    </dgm:pt>
    <dgm:pt modelId="{41A557FA-20A1-44AD-BE58-05C189FD33F5}" type="parTrans" cxnId="{EA0560FD-9FC7-41E9-B5DF-6ACF79A86141}">
      <dgm:prSet/>
      <dgm:spPr/>
      <dgm:t>
        <a:bodyPr/>
        <a:lstStyle/>
        <a:p>
          <a:endParaRPr lang="es-MX"/>
        </a:p>
      </dgm:t>
    </dgm:pt>
    <dgm:pt modelId="{7B1BA843-6F4A-49D7-8EF7-1B13C6C672FF}" type="sibTrans" cxnId="{EA0560FD-9FC7-41E9-B5DF-6ACF79A86141}">
      <dgm:prSet/>
      <dgm:spPr>
        <a:blipFill>
          <a:blip xmlns:r="http://schemas.openxmlformats.org/officeDocument/2006/relationships" r:embed="rId3"/>
          <a:srcRect/>
          <a:stretch>
            <a:fillRect l="-14000" r="-14000"/>
          </a:stretch>
        </a:blipFill>
        <a:effectLst>
          <a:innerShdw blurRad="63500" dist="50800" dir="13500000">
            <a:prstClr val="black">
              <a:alpha val="50000"/>
            </a:prstClr>
          </a:innerShdw>
        </a:effectLst>
      </dgm:spPr>
      <dgm:t>
        <a:bodyPr/>
        <a:lstStyle/>
        <a:p>
          <a:endParaRPr lang="es-MX"/>
        </a:p>
      </dgm:t>
      <dgm:extLst>
        <a:ext uri="{E40237B7-FDA0-4F09-8148-C483321AD2D9}">
          <dgm14:cNvPr xmlns:dgm14="http://schemas.microsoft.com/office/drawing/2010/diagram" id="0" name="" descr="Antennae in a row"/>
        </a:ext>
      </dgm:extLst>
    </dgm:pt>
    <dgm:pt modelId="{89BB2F00-F546-4A6F-ABEB-B4DA80E613B3}">
      <dgm:prSet/>
      <dgm:spPr>
        <a:effectLst>
          <a:outerShdw blurRad="50800" dist="38100" algn="l" rotWithShape="0">
            <a:prstClr val="black">
              <a:alpha val="40000"/>
            </a:prstClr>
          </a:outerShdw>
        </a:effectLst>
      </dgm:spPr>
      <dgm:t>
        <a:bodyPr/>
        <a:lstStyle/>
        <a:p>
          <a:r>
            <a:rPr lang="es-MX" dirty="0"/>
            <a:t>Creo firmemente que la tecnología puede ayudar a crear un futuro sostenible en armonía con el planeta.</a:t>
          </a:r>
        </a:p>
      </dgm:t>
    </dgm:pt>
    <dgm:pt modelId="{3BCB3DBB-250D-42B4-B85B-01E487E260E6}" type="parTrans" cxnId="{0324223B-FF1A-40FE-8A27-7DC82032B544}">
      <dgm:prSet/>
      <dgm:spPr/>
      <dgm:t>
        <a:bodyPr/>
        <a:lstStyle/>
        <a:p>
          <a:endParaRPr lang="es-MX"/>
        </a:p>
      </dgm:t>
    </dgm:pt>
    <dgm:pt modelId="{2FC82607-A34E-4417-8E65-385E38275499}" type="sibTrans" cxnId="{0324223B-FF1A-40FE-8A27-7DC82032B544}">
      <dgm:prSet/>
      <dgm:spPr>
        <a:blipFill>
          <a:blip xmlns:r="http://schemas.openxmlformats.org/officeDocument/2006/relationships" r:embed="rId4"/>
          <a:srcRect/>
          <a:stretch>
            <a:fillRect l="-26000" r="-26000"/>
          </a:stretch>
        </a:blipFill>
        <a:effectLst>
          <a:innerShdw blurRad="63500" dist="50800" dir="13500000">
            <a:prstClr val="black">
              <a:alpha val="50000"/>
            </a:prstClr>
          </a:innerShdw>
        </a:effectLst>
      </dgm:spPr>
      <dgm:t>
        <a:bodyPr/>
        <a:lstStyle/>
        <a:p>
          <a:endParaRPr lang="es-MX"/>
        </a:p>
      </dgm:t>
      <dgm:extLst>
        <a:ext uri="{E40237B7-FDA0-4F09-8148-C483321AD2D9}">
          <dgm14:cNvPr xmlns:dgm14="http://schemas.microsoft.com/office/drawing/2010/diagram" id="0" name="" descr="White and black robot hands"/>
        </a:ext>
      </dgm:extLst>
    </dgm:pt>
    <dgm:pt modelId="{CA86BE83-6D26-45DC-BB14-C74F82435B65}" type="pres">
      <dgm:prSet presAssocID="{8471167F-A040-4D3D-A9A0-9805A9CA9B61}" presName="Name0" presStyleCnt="0">
        <dgm:presLayoutVars>
          <dgm:chMax val="21"/>
          <dgm:chPref val="21"/>
        </dgm:presLayoutVars>
      </dgm:prSet>
      <dgm:spPr/>
    </dgm:pt>
    <dgm:pt modelId="{96100578-3D13-423F-B7A7-334D35675669}" type="pres">
      <dgm:prSet presAssocID="{EC59E62C-97AE-4243-9560-2A5560DA6F3F}" presName="text1" presStyleCnt="0"/>
      <dgm:spPr/>
    </dgm:pt>
    <dgm:pt modelId="{FF1994F4-6F0A-40AF-876E-6313B40F1848}" type="pres">
      <dgm:prSet presAssocID="{EC59E62C-97AE-4243-9560-2A5560DA6F3F}" presName="textRepeatNode" presStyleLbl="alignNode1" presStyleIdx="0" presStyleCnt="4">
        <dgm:presLayoutVars>
          <dgm:chMax val="0"/>
          <dgm:chPref val="0"/>
          <dgm:bulletEnabled val="1"/>
        </dgm:presLayoutVars>
      </dgm:prSet>
      <dgm:spPr/>
    </dgm:pt>
    <dgm:pt modelId="{A97E8584-A1F5-4C7C-8D54-BA8368786E00}" type="pres">
      <dgm:prSet presAssocID="{EC59E62C-97AE-4243-9560-2A5560DA6F3F}" presName="textaccent1" presStyleCnt="0"/>
      <dgm:spPr/>
    </dgm:pt>
    <dgm:pt modelId="{AFA07CFB-89AA-41DC-8E3B-66076127F6EB}" type="pres">
      <dgm:prSet presAssocID="{EC59E62C-97AE-4243-9560-2A5560DA6F3F}" presName="accentRepeatNode" presStyleLbl="solidAlignAcc1" presStyleIdx="0" presStyleCnt="8"/>
      <dgm:spPr/>
    </dgm:pt>
    <dgm:pt modelId="{2D6CD824-D80B-4E91-99D4-32AFEEB86CB9}" type="pres">
      <dgm:prSet presAssocID="{75FA9808-B9A0-4E13-B64B-B4307F14E7AB}" presName="image1" presStyleCnt="0"/>
      <dgm:spPr/>
    </dgm:pt>
    <dgm:pt modelId="{B5928458-E528-4BBD-8945-4BA89F207BC0}" type="pres">
      <dgm:prSet presAssocID="{75FA9808-B9A0-4E13-B64B-B4307F14E7AB}" presName="imageRepeatNode" presStyleLbl="alignAcc1" presStyleIdx="0" presStyleCnt="4"/>
      <dgm:spPr/>
    </dgm:pt>
    <dgm:pt modelId="{69C1B609-D161-4E7C-BD6C-E6C967E35835}" type="pres">
      <dgm:prSet presAssocID="{75FA9808-B9A0-4E13-B64B-B4307F14E7AB}" presName="imageaccent1" presStyleCnt="0"/>
      <dgm:spPr/>
    </dgm:pt>
    <dgm:pt modelId="{D65C7689-616C-479F-B9CA-6824911860D6}" type="pres">
      <dgm:prSet presAssocID="{75FA9808-B9A0-4E13-B64B-B4307F14E7AB}" presName="accentRepeatNode" presStyleLbl="solidAlignAcc1" presStyleIdx="1" presStyleCnt="8"/>
      <dgm:spPr/>
    </dgm:pt>
    <dgm:pt modelId="{B6C5A207-F1FF-4219-8BA5-56E0E1A9E1F6}" type="pres">
      <dgm:prSet presAssocID="{6EEA1464-7763-4880-B5D6-78AA91302CD8}" presName="text2" presStyleCnt="0"/>
      <dgm:spPr/>
    </dgm:pt>
    <dgm:pt modelId="{9B3E7CDF-F81D-436B-8A6A-6FF259197C02}" type="pres">
      <dgm:prSet presAssocID="{6EEA1464-7763-4880-B5D6-78AA91302CD8}" presName="textRepeatNode" presStyleLbl="alignNode1" presStyleIdx="1" presStyleCnt="4">
        <dgm:presLayoutVars>
          <dgm:chMax val="0"/>
          <dgm:chPref val="0"/>
          <dgm:bulletEnabled val="1"/>
        </dgm:presLayoutVars>
      </dgm:prSet>
      <dgm:spPr/>
    </dgm:pt>
    <dgm:pt modelId="{267879BC-B064-4E0C-90FD-F3B385A1F689}" type="pres">
      <dgm:prSet presAssocID="{6EEA1464-7763-4880-B5D6-78AA91302CD8}" presName="textaccent2" presStyleCnt="0"/>
      <dgm:spPr/>
    </dgm:pt>
    <dgm:pt modelId="{1DA66B48-64CB-4F50-B575-3383CB004D57}" type="pres">
      <dgm:prSet presAssocID="{6EEA1464-7763-4880-B5D6-78AA91302CD8}" presName="accentRepeatNode" presStyleLbl="solidAlignAcc1" presStyleIdx="2" presStyleCnt="8"/>
      <dgm:spPr/>
    </dgm:pt>
    <dgm:pt modelId="{E4CCEEE3-3998-4DC1-A2FA-AE4400950B12}" type="pres">
      <dgm:prSet presAssocID="{DA2461AD-F6E8-41A2-AD44-D8E7D2AC0D7D}" presName="image2" presStyleCnt="0"/>
      <dgm:spPr/>
    </dgm:pt>
    <dgm:pt modelId="{42F5784A-0060-4753-B655-3C7C59A22DAB}" type="pres">
      <dgm:prSet presAssocID="{DA2461AD-F6E8-41A2-AD44-D8E7D2AC0D7D}" presName="imageRepeatNode" presStyleLbl="alignAcc1" presStyleIdx="1" presStyleCnt="4"/>
      <dgm:spPr/>
    </dgm:pt>
    <dgm:pt modelId="{D3AB2981-31DA-4FA4-ABF1-A48764D9961B}" type="pres">
      <dgm:prSet presAssocID="{DA2461AD-F6E8-41A2-AD44-D8E7D2AC0D7D}" presName="imageaccent2" presStyleCnt="0"/>
      <dgm:spPr/>
    </dgm:pt>
    <dgm:pt modelId="{7FF14D75-4C09-47F8-88A1-13A0336C4EF5}" type="pres">
      <dgm:prSet presAssocID="{DA2461AD-F6E8-41A2-AD44-D8E7D2AC0D7D}" presName="accentRepeatNode" presStyleLbl="solidAlignAcc1" presStyleIdx="3" presStyleCnt="8"/>
      <dgm:spPr/>
    </dgm:pt>
    <dgm:pt modelId="{43EBE69A-CA81-4B67-8136-4792D99AC4BA}" type="pres">
      <dgm:prSet presAssocID="{76E79E02-93CC-44F8-A6E8-EA283C3CEDB1}" presName="text3" presStyleCnt="0"/>
      <dgm:spPr/>
    </dgm:pt>
    <dgm:pt modelId="{AE3DAA35-3933-4E89-8883-5FD9DC227D9E}" type="pres">
      <dgm:prSet presAssocID="{76E79E02-93CC-44F8-A6E8-EA283C3CEDB1}" presName="textRepeatNode" presStyleLbl="alignNode1" presStyleIdx="2" presStyleCnt="4">
        <dgm:presLayoutVars>
          <dgm:chMax val="0"/>
          <dgm:chPref val="0"/>
          <dgm:bulletEnabled val="1"/>
        </dgm:presLayoutVars>
      </dgm:prSet>
      <dgm:spPr/>
    </dgm:pt>
    <dgm:pt modelId="{5F4EA39B-8627-43DA-8F96-3D0DD3374B81}" type="pres">
      <dgm:prSet presAssocID="{76E79E02-93CC-44F8-A6E8-EA283C3CEDB1}" presName="textaccent3" presStyleCnt="0"/>
      <dgm:spPr/>
    </dgm:pt>
    <dgm:pt modelId="{3C9F0114-2126-4D79-B559-2598F079566E}" type="pres">
      <dgm:prSet presAssocID="{76E79E02-93CC-44F8-A6E8-EA283C3CEDB1}" presName="accentRepeatNode" presStyleLbl="solidAlignAcc1" presStyleIdx="4" presStyleCnt="8"/>
      <dgm:spPr/>
    </dgm:pt>
    <dgm:pt modelId="{44FC3C85-AA6E-476E-B2D4-9F10A2B98417}" type="pres">
      <dgm:prSet presAssocID="{7B1BA843-6F4A-49D7-8EF7-1B13C6C672FF}" presName="image3" presStyleCnt="0"/>
      <dgm:spPr/>
    </dgm:pt>
    <dgm:pt modelId="{1442D4FF-5D9F-4455-B137-FEC89B5C881B}" type="pres">
      <dgm:prSet presAssocID="{7B1BA843-6F4A-49D7-8EF7-1B13C6C672FF}" presName="imageRepeatNode" presStyleLbl="alignAcc1" presStyleIdx="2" presStyleCnt="4"/>
      <dgm:spPr/>
    </dgm:pt>
    <dgm:pt modelId="{B9FE62FA-27BB-4EEB-9D2A-F3ADA4657165}" type="pres">
      <dgm:prSet presAssocID="{7B1BA843-6F4A-49D7-8EF7-1B13C6C672FF}" presName="imageaccent3" presStyleCnt="0"/>
      <dgm:spPr/>
    </dgm:pt>
    <dgm:pt modelId="{4069DFC0-44E2-4C41-8F91-0B7EE461C12E}" type="pres">
      <dgm:prSet presAssocID="{7B1BA843-6F4A-49D7-8EF7-1B13C6C672FF}" presName="accentRepeatNode" presStyleLbl="solidAlignAcc1" presStyleIdx="5" presStyleCnt="8"/>
      <dgm:spPr/>
    </dgm:pt>
    <dgm:pt modelId="{40D632DD-5654-475F-893F-46222B51B72D}" type="pres">
      <dgm:prSet presAssocID="{89BB2F00-F546-4A6F-ABEB-B4DA80E613B3}" presName="text4" presStyleCnt="0"/>
      <dgm:spPr/>
    </dgm:pt>
    <dgm:pt modelId="{E3BFB0CB-7F94-4CE5-994C-ECE5F6DD8722}" type="pres">
      <dgm:prSet presAssocID="{89BB2F00-F546-4A6F-ABEB-B4DA80E613B3}" presName="textRepeatNode" presStyleLbl="alignNode1" presStyleIdx="3" presStyleCnt="4">
        <dgm:presLayoutVars>
          <dgm:chMax val="0"/>
          <dgm:chPref val="0"/>
          <dgm:bulletEnabled val="1"/>
        </dgm:presLayoutVars>
      </dgm:prSet>
      <dgm:spPr/>
    </dgm:pt>
    <dgm:pt modelId="{D3A3D6FB-C134-47F6-AAC9-6C793A1B14E0}" type="pres">
      <dgm:prSet presAssocID="{89BB2F00-F546-4A6F-ABEB-B4DA80E613B3}" presName="textaccent4" presStyleCnt="0"/>
      <dgm:spPr/>
    </dgm:pt>
    <dgm:pt modelId="{A159F999-FD70-4D25-B9DB-627D81071118}" type="pres">
      <dgm:prSet presAssocID="{89BB2F00-F546-4A6F-ABEB-B4DA80E613B3}" presName="accentRepeatNode" presStyleLbl="solidAlignAcc1" presStyleIdx="6" presStyleCnt="8"/>
      <dgm:spPr/>
    </dgm:pt>
    <dgm:pt modelId="{89F02479-2F5C-437D-8777-44B7A0EC631B}" type="pres">
      <dgm:prSet presAssocID="{2FC82607-A34E-4417-8E65-385E38275499}" presName="image4" presStyleCnt="0"/>
      <dgm:spPr/>
    </dgm:pt>
    <dgm:pt modelId="{7F6F89F0-C07D-4B4B-9D44-CBDC80470893}" type="pres">
      <dgm:prSet presAssocID="{2FC82607-A34E-4417-8E65-385E38275499}" presName="imageRepeatNode" presStyleLbl="alignAcc1" presStyleIdx="3" presStyleCnt="4"/>
      <dgm:spPr/>
    </dgm:pt>
    <dgm:pt modelId="{4E8E48E2-C612-4675-8E7D-41EE2F87D77D}" type="pres">
      <dgm:prSet presAssocID="{2FC82607-A34E-4417-8E65-385E38275499}" presName="imageaccent4" presStyleCnt="0"/>
      <dgm:spPr/>
    </dgm:pt>
    <dgm:pt modelId="{BB0408C8-FF33-45F4-90BE-38D3CBD542E4}" type="pres">
      <dgm:prSet presAssocID="{2FC82607-A34E-4417-8E65-385E38275499}" presName="accentRepeatNode" presStyleLbl="solidAlignAcc1" presStyleIdx="7" presStyleCnt="8"/>
      <dgm:spPr/>
    </dgm:pt>
  </dgm:ptLst>
  <dgm:cxnLst>
    <dgm:cxn modelId="{A0EAB812-FF72-45A6-9414-ED20D00896D9}" type="presOf" srcId="{DA2461AD-F6E8-41A2-AD44-D8E7D2AC0D7D}" destId="{42F5784A-0060-4753-B655-3C7C59A22DAB}" srcOrd="0" destOrd="0" presId="urn:microsoft.com/office/officeart/2008/layout/HexagonCluster"/>
    <dgm:cxn modelId="{BA359524-AFE0-4817-9A98-92DE27A11ED4}" type="presOf" srcId="{75FA9808-B9A0-4E13-B64B-B4307F14E7AB}" destId="{B5928458-E528-4BBD-8945-4BA89F207BC0}" srcOrd="0" destOrd="0" presId="urn:microsoft.com/office/officeart/2008/layout/HexagonCluster"/>
    <dgm:cxn modelId="{77CB2A39-F488-44F2-B767-8BFD2D1C2E69}" type="presOf" srcId="{7B1BA843-6F4A-49D7-8EF7-1B13C6C672FF}" destId="{1442D4FF-5D9F-4455-B137-FEC89B5C881B}" srcOrd="0" destOrd="0" presId="urn:microsoft.com/office/officeart/2008/layout/HexagonCluster"/>
    <dgm:cxn modelId="{0324223B-FF1A-40FE-8A27-7DC82032B544}" srcId="{8471167F-A040-4D3D-A9A0-9805A9CA9B61}" destId="{89BB2F00-F546-4A6F-ABEB-B4DA80E613B3}" srcOrd="3" destOrd="0" parTransId="{3BCB3DBB-250D-42B4-B85B-01E487E260E6}" sibTransId="{2FC82607-A34E-4417-8E65-385E38275499}"/>
    <dgm:cxn modelId="{F988C467-0A80-4445-99DA-95E73432AD6E}" type="presOf" srcId="{6EEA1464-7763-4880-B5D6-78AA91302CD8}" destId="{9B3E7CDF-F81D-436B-8A6A-6FF259197C02}" srcOrd="0" destOrd="0" presId="urn:microsoft.com/office/officeart/2008/layout/HexagonCluster"/>
    <dgm:cxn modelId="{3272A449-AB0F-4D56-821B-778B97CEC31A}" type="presOf" srcId="{89BB2F00-F546-4A6F-ABEB-B4DA80E613B3}" destId="{E3BFB0CB-7F94-4CE5-994C-ECE5F6DD8722}" srcOrd="0" destOrd="0" presId="urn:microsoft.com/office/officeart/2008/layout/HexagonCluster"/>
    <dgm:cxn modelId="{213AAF6A-0F4F-4377-A27C-5C6A1F52CB04}" srcId="{8471167F-A040-4D3D-A9A0-9805A9CA9B61}" destId="{EC59E62C-97AE-4243-9560-2A5560DA6F3F}" srcOrd="0" destOrd="0" parTransId="{E86F0BB0-223C-42F7-A130-7E23F40A8FA9}" sibTransId="{75FA9808-B9A0-4E13-B64B-B4307F14E7AB}"/>
    <dgm:cxn modelId="{46586788-5FC4-4888-83B7-8BCBE63AFAE7}" type="presOf" srcId="{76E79E02-93CC-44F8-A6E8-EA283C3CEDB1}" destId="{AE3DAA35-3933-4E89-8883-5FD9DC227D9E}" srcOrd="0" destOrd="0" presId="urn:microsoft.com/office/officeart/2008/layout/HexagonCluster"/>
    <dgm:cxn modelId="{137C90A3-6B1B-422D-8D59-2E173E70AF18}" srcId="{8471167F-A040-4D3D-A9A0-9805A9CA9B61}" destId="{6EEA1464-7763-4880-B5D6-78AA91302CD8}" srcOrd="1" destOrd="0" parTransId="{E9988171-6EA8-4FDE-81D0-B9264AE2CE15}" sibTransId="{DA2461AD-F6E8-41A2-AD44-D8E7D2AC0D7D}"/>
    <dgm:cxn modelId="{2437FBB9-C58F-46BE-A0AB-0DD2F0A5E083}" type="presOf" srcId="{2FC82607-A34E-4417-8E65-385E38275499}" destId="{7F6F89F0-C07D-4B4B-9D44-CBDC80470893}" srcOrd="0" destOrd="0" presId="urn:microsoft.com/office/officeart/2008/layout/HexagonCluster"/>
    <dgm:cxn modelId="{B760D0BC-5A3B-49AB-9947-11D1A3F4D3D4}" type="presOf" srcId="{EC59E62C-97AE-4243-9560-2A5560DA6F3F}" destId="{FF1994F4-6F0A-40AF-876E-6313B40F1848}" srcOrd="0" destOrd="0" presId="urn:microsoft.com/office/officeart/2008/layout/HexagonCluster"/>
    <dgm:cxn modelId="{F627CFEA-4C2E-4687-8F52-1D08135362CC}" type="presOf" srcId="{8471167F-A040-4D3D-A9A0-9805A9CA9B61}" destId="{CA86BE83-6D26-45DC-BB14-C74F82435B65}" srcOrd="0" destOrd="0" presId="urn:microsoft.com/office/officeart/2008/layout/HexagonCluster"/>
    <dgm:cxn modelId="{EA0560FD-9FC7-41E9-B5DF-6ACF79A86141}" srcId="{8471167F-A040-4D3D-A9A0-9805A9CA9B61}" destId="{76E79E02-93CC-44F8-A6E8-EA283C3CEDB1}" srcOrd="2" destOrd="0" parTransId="{41A557FA-20A1-44AD-BE58-05C189FD33F5}" sibTransId="{7B1BA843-6F4A-49D7-8EF7-1B13C6C672FF}"/>
    <dgm:cxn modelId="{21396716-53B9-4E31-A399-A0F803789B55}" type="presParOf" srcId="{CA86BE83-6D26-45DC-BB14-C74F82435B65}" destId="{96100578-3D13-423F-B7A7-334D35675669}" srcOrd="0" destOrd="0" presId="urn:microsoft.com/office/officeart/2008/layout/HexagonCluster"/>
    <dgm:cxn modelId="{E37A0241-24EE-42CC-9792-6DA0BD4B5672}" type="presParOf" srcId="{96100578-3D13-423F-B7A7-334D35675669}" destId="{FF1994F4-6F0A-40AF-876E-6313B40F1848}" srcOrd="0" destOrd="0" presId="urn:microsoft.com/office/officeart/2008/layout/HexagonCluster"/>
    <dgm:cxn modelId="{619D6275-654E-46F1-BDE3-94DF80F89B27}" type="presParOf" srcId="{CA86BE83-6D26-45DC-BB14-C74F82435B65}" destId="{A97E8584-A1F5-4C7C-8D54-BA8368786E00}" srcOrd="1" destOrd="0" presId="urn:microsoft.com/office/officeart/2008/layout/HexagonCluster"/>
    <dgm:cxn modelId="{CC109389-CF8F-47C4-A879-DDBE346C0F5E}" type="presParOf" srcId="{A97E8584-A1F5-4C7C-8D54-BA8368786E00}" destId="{AFA07CFB-89AA-41DC-8E3B-66076127F6EB}" srcOrd="0" destOrd="0" presId="urn:microsoft.com/office/officeart/2008/layout/HexagonCluster"/>
    <dgm:cxn modelId="{43794E0F-71B3-4744-AF7B-6429B9C35643}" type="presParOf" srcId="{CA86BE83-6D26-45DC-BB14-C74F82435B65}" destId="{2D6CD824-D80B-4E91-99D4-32AFEEB86CB9}" srcOrd="2" destOrd="0" presId="urn:microsoft.com/office/officeart/2008/layout/HexagonCluster"/>
    <dgm:cxn modelId="{F907C8B0-9231-4B78-90E5-C2B8A08253F6}" type="presParOf" srcId="{2D6CD824-D80B-4E91-99D4-32AFEEB86CB9}" destId="{B5928458-E528-4BBD-8945-4BA89F207BC0}" srcOrd="0" destOrd="0" presId="urn:microsoft.com/office/officeart/2008/layout/HexagonCluster"/>
    <dgm:cxn modelId="{2B2DC31A-259A-4CA3-BC70-0E14F2A98572}" type="presParOf" srcId="{CA86BE83-6D26-45DC-BB14-C74F82435B65}" destId="{69C1B609-D161-4E7C-BD6C-E6C967E35835}" srcOrd="3" destOrd="0" presId="urn:microsoft.com/office/officeart/2008/layout/HexagonCluster"/>
    <dgm:cxn modelId="{8E399096-1DE0-47D1-B21C-647C07C37EA6}" type="presParOf" srcId="{69C1B609-D161-4E7C-BD6C-E6C967E35835}" destId="{D65C7689-616C-479F-B9CA-6824911860D6}" srcOrd="0" destOrd="0" presId="urn:microsoft.com/office/officeart/2008/layout/HexagonCluster"/>
    <dgm:cxn modelId="{F5954858-FC63-4357-B3E4-897F1DDA153D}" type="presParOf" srcId="{CA86BE83-6D26-45DC-BB14-C74F82435B65}" destId="{B6C5A207-F1FF-4219-8BA5-56E0E1A9E1F6}" srcOrd="4" destOrd="0" presId="urn:microsoft.com/office/officeart/2008/layout/HexagonCluster"/>
    <dgm:cxn modelId="{B1F33BD9-8B5A-464D-A273-B3753318A111}" type="presParOf" srcId="{B6C5A207-F1FF-4219-8BA5-56E0E1A9E1F6}" destId="{9B3E7CDF-F81D-436B-8A6A-6FF259197C02}" srcOrd="0" destOrd="0" presId="urn:microsoft.com/office/officeart/2008/layout/HexagonCluster"/>
    <dgm:cxn modelId="{D3067540-D22E-4296-B0ED-3D335AA69BF3}" type="presParOf" srcId="{CA86BE83-6D26-45DC-BB14-C74F82435B65}" destId="{267879BC-B064-4E0C-90FD-F3B385A1F689}" srcOrd="5" destOrd="0" presId="urn:microsoft.com/office/officeart/2008/layout/HexagonCluster"/>
    <dgm:cxn modelId="{78EB27D3-E7F9-4D1F-B7AB-86D6392F6FB4}" type="presParOf" srcId="{267879BC-B064-4E0C-90FD-F3B385A1F689}" destId="{1DA66B48-64CB-4F50-B575-3383CB004D57}" srcOrd="0" destOrd="0" presId="urn:microsoft.com/office/officeart/2008/layout/HexagonCluster"/>
    <dgm:cxn modelId="{99969C0D-C941-41B4-932A-1BDEA0B1C3EA}" type="presParOf" srcId="{CA86BE83-6D26-45DC-BB14-C74F82435B65}" destId="{E4CCEEE3-3998-4DC1-A2FA-AE4400950B12}" srcOrd="6" destOrd="0" presId="urn:microsoft.com/office/officeart/2008/layout/HexagonCluster"/>
    <dgm:cxn modelId="{F832D30D-97A2-4DC1-B860-D04C2462F538}" type="presParOf" srcId="{E4CCEEE3-3998-4DC1-A2FA-AE4400950B12}" destId="{42F5784A-0060-4753-B655-3C7C59A22DAB}" srcOrd="0" destOrd="0" presId="urn:microsoft.com/office/officeart/2008/layout/HexagonCluster"/>
    <dgm:cxn modelId="{DDC8DA94-8DAB-4EA3-B605-962A06CDAD3F}" type="presParOf" srcId="{CA86BE83-6D26-45DC-BB14-C74F82435B65}" destId="{D3AB2981-31DA-4FA4-ABF1-A48764D9961B}" srcOrd="7" destOrd="0" presId="urn:microsoft.com/office/officeart/2008/layout/HexagonCluster"/>
    <dgm:cxn modelId="{2AC5F7A3-17EC-4773-A46C-2078FEBD79F3}" type="presParOf" srcId="{D3AB2981-31DA-4FA4-ABF1-A48764D9961B}" destId="{7FF14D75-4C09-47F8-88A1-13A0336C4EF5}" srcOrd="0" destOrd="0" presId="urn:microsoft.com/office/officeart/2008/layout/HexagonCluster"/>
    <dgm:cxn modelId="{7FE7B22D-FAFA-4DCE-8132-65D762CDFB63}" type="presParOf" srcId="{CA86BE83-6D26-45DC-BB14-C74F82435B65}" destId="{43EBE69A-CA81-4B67-8136-4792D99AC4BA}" srcOrd="8" destOrd="0" presId="urn:microsoft.com/office/officeart/2008/layout/HexagonCluster"/>
    <dgm:cxn modelId="{527EA5B5-5212-4DBF-A128-9DB4712B3E1A}" type="presParOf" srcId="{43EBE69A-CA81-4B67-8136-4792D99AC4BA}" destId="{AE3DAA35-3933-4E89-8883-5FD9DC227D9E}" srcOrd="0" destOrd="0" presId="urn:microsoft.com/office/officeart/2008/layout/HexagonCluster"/>
    <dgm:cxn modelId="{BC26D2E7-07B3-4628-96FC-F2393276F965}" type="presParOf" srcId="{CA86BE83-6D26-45DC-BB14-C74F82435B65}" destId="{5F4EA39B-8627-43DA-8F96-3D0DD3374B81}" srcOrd="9" destOrd="0" presId="urn:microsoft.com/office/officeart/2008/layout/HexagonCluster"/>
    <dgm:cxn modelId="{555CD036-8A12-4E17-8E48-1069D9332C2E}" type="presParOf" srcId="{5F4EA39B-8627-43DA-8F96-3D0DD3374B81}" destId="{3C9F0114-2126-4D79-B559-2598F079566E}" srcOrd="0" destOrd="0" presId="urn:microsoft.com/office/officeart/2008/layout/HexagonCluster"/>
    <dgm:cxn modelId="{7855DE88-F133-457B-A51F-E2AC48395084}" type="presParOf" srcId="{CA86BE83-6D26-45DC-BB14-C74F82435B65}" destId="{44FC3C85-AA6E-476E-B2D4-9F10A2B98417}" srcOrd="10" destOrd="0" presId="urn:microsoft.com/office/officeart/2008/layout/HexagonCluster"/>
    <dgm:cxn modelId="{6DA193CC-298E-4E89-BB65-C29DFE8E9B1F}" type="presParOf" srcId="{44FC3C85-AA6E-476E-B2D4-9F10A2B98417}" destId="{1442D4FF-5D9F-4455-B137-FEC89B5C881B}" srcOrd="0" destOrd="0" presId="urn:microsoft.com/office/officeart/2008/layout/HexagonCluster"/>
    <dgm:cxn modelId="{4E73223A-0631-431D-8A70-C4F6E5229FCA}" type="presParOf" srcId="{CA86BE83-6D26-45DC-BB14-C74F82435B65}" destId="{B9FE62FA-27BB-4EEB-9D2A-F3ADA4657165}" srcOrd="11" destOrd="0" presId="urn:microsoft.com/office/officeart/2008/layout/HexagonCluster"/>
    <dgm:cxn modelId="{BB17F6BE-FB6B-4049-B482-F8E5CE3D96FB}" type="presParOf" srcId="{B9FE62FA-27BB-4EEB-9D2A-F3ADA4657165}" destId="{4069DFC0-44E2-4C41-8F91-0B7EE461C12E}" srcOrd="0" destOrd="0" presId="urn:microsoft.com/office/officeart/2008/layout/HexagonCluster"/>
    <dgm:cxn modelId="{25993088-D0C8-4D71-9297-551F8C201C5E}" type="presParOf" srcId="{CA86BE83-6D26-45DC-BB14-C74F82435B65}" destId="{40D632DD-5654-475F-893F-46222B51B72D}" srcOrd="12" destOrd="0" presId="urn:microsoft.com/office/officeart/2008/layout/HexagonCluster"/>
    <dgm:cxn modelId="{86CBD4FC-7160-4F7D-87D8-6A4273220EF2}" type="presParOf" srcId="{40D632DD-5654-475F-893F-46222B51B72D}" destId="{E3BFB0CB-7F94-4CE5-994C-ECE5F6DD8722}" srcOrd="0" destOrd="0" presId="urn:microsoft.com/office/officeart/2008/layout/HexagonCluster"/>
    <dgm:cxn modelId="{85951A25-D19D-4B3B-904A-3A08C77557F1}" type="presParOf" srcId="{CA86BE83-6D26-45DC-BB14-C74F82435B65}" destId="{D3A3D6FB-C134-47F6-AAC9-6C793A1B14E0}" srcOrd="13" destOrd="0" presId="urn:microsoft.com/office/officeart/2008/layout/HexagonCluster"/>
    <dgm:cxn modelId="{50040106-0CA0-4A14-A93B-7C6CF9FA42DF}" type="presParOf" srcId="{D3A3D6FB-C134-47F6-AAC9-6C793A1B14E0}" destId="{A159F999-FD70-4D25-B9DB-627D81071118}" srcOrd="0" destOrd="0" presId="urn:microsoft.com/office/officeart/2008/layout/HexagonCluster"/>
    <dgm:cxn modelId="{D528C462-481B-4D90-A272-540F70F3AEDE}" type="presParOf" srcId="{CA86BE83-6D26-45DC-BB14-C74F82435B65}" destId="{89F02479-2F5C-437D-8777-44B7A0EC631B}" srcOrd="14" destOrd="0" presId="urn:microsoft.com/office/officeart/2008/layout/HexagonCluster"/>
    <dgm:cxn modelId="{84EB67D9-9EF4-46EB-8413-C0868E630919}" type="presParOf" srcId="{89F02479-2F5C-437D-8777-44B7A0EC631B}" destId="{7F6F89F0-C07D-4B4B-9D44-CBDC80470893}" srcOrd="0" destOrd="0" presId="urn:microsoft.com/office/officeart/2008/layout/HexagonCluster"/>
    <dgm:cxn modelId="{9F72EC91-EA73-48A9-960B-848F9A4F9EF8}" type="presParOf" srcId="{CA86BE83-6D26-45DC-BB14-C74F82435B65}" destId="{4E8E48E2-C612-4675-8E7D-41EE2F87D77D}" srcOrd="15" destOrd="0" presId="urn:microsoft.com/office/officeart/2008/layout/HexagonCluster"/>
    <dgm:cxn modelId="{E7795DE9-84BC-4147-96B7-D4C2BB0A6A7D}" type="presParOf" srcId="{4E8E48E2-C612-4675-8E7D-41EE2F87D77D}" destId="{BB0408C8-FF33-45F4-90BE-38D3CBD542E4}"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18EA8-78BE-430F-B6CE-51286ED5985F}">
      <dsp:nvSpPr>
        <dsp:cNvPr id="0" name=""/>
        <dsp:cNvSpPr/>
      </dsp:nvSpPr>
      <dsp:spPr>
        <a:xfrm>
          <a:off x="0" y="0"/>
          <a:ext cx="7148172" cy="547678"/>
        </a:xfrm>
        <a:prstGeom prst="roundRect">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b="0" i="0" kern="1200" dirty="0"/>
            <a:t>1.- ¿Cuántas plantas tienes en casa?</a:t>
          </a:r>
          <a:r>
            <a:rPr lang="es-MX" sz="1600" kern="1200" dirty="0"/>
            <a:t> </a:t>
          </a:r>
          <a:endParaRPr lang="en-US" sz="1600" kern="1200" dirty="0"/>
        </a:p>
      </dsp:txBody>
      <dsp:txXfrm>
        <a:off x="26735" y="26735"/>
        <a:ext cx="7094702" cy="494208"/>
      </dsp:txXfrm>
    </dsp:sp>
    <dsp:sp modelId="{958E9F2A-C962-40A6-B4C1-3625078E560F}">
      <dsp:nvSpPr>
        <dsp:cNvPr id="0" name=""/>
        <dsp:cNvSpPr/>
      </dsp:nvSpPr>
      <dsp:spPr>
        <a:xfrm>
          <a:off x="0" y="560796"/>
          <a:ext cx="7148172" cy="547678"/>
        </a:xfrm>
        <a:prstGeom prst="roundRect">
          <a:avLst/>
        </a:prstGeom>
        <a:solidFill>
          <a:schemeClr val="accent1">
            <a:shade val="80000"/>
            <a:hueOff val="38809"/>
            <a:satOff val="-695"/>
            <a:lumOff val="295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b="0" i="0" kern="1200" dirty="0"/>
            <a:t>2.- ¿Cuáles consideras como limitantes para el número de plantas que puedes tener?</a:t>
          </a:r>
          <a:r>
            <a:rPr lang="es-MX" sz="1600" kern="1200" dirty="0"/>
            <a:t> </a:t>
          </a:r>
          <a:endParaRPr lang="en-US" sz="1600" kern="1200" dirty="0"/>
        </a:p>
      </dsp:txBody>
      <dsp:txXfrm>
        <a:off x="26735" y="587531"/>
        <a:ext cx="7094702" cy="494208"/>
      </dsp:txXfrm>
    </dsp:sp>
    <dsp:sp modelId="{59A43CA5-1D9E-4B53-9147-8ED9402F52EF}">
      <dsp:nvSpPr>
        <dsp:cNvPr id="0" name=""/>
        <dsp:cNvSpPr/>
      </dsp:nvSpPr>
      <dsp:spPr>
        <a:xfrm>
          <a:off x="0" y="1120807"/>
          <a:ext cx="7148172" cy="547678"/>
        </a:xfrm>
        <a:prstGeom prst="roundRect">
          <a:avLst/>
        </a:prstGeom>
        <a:solidFill>
          <a:schemeClr val="accent1">
            <a:shade val="80000"/>
            <a:hueOff val="77618"/>
            <a:satOff val="-1390"/>
            <a:lumOff val="590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b="0" i="0" kern="1200" dirty="0"/>
            <a:t>3.- ¿Consideras beneficioso tener plantas en tu casa?</a:t>
          </a:r>
          <a:r>
            <a:rPr lang="es-MX" sz="1600" kern="1200" dirty="0"/>
            <a:t> </a:t>
          </a:r>
          <a:endParaRPr lang="en-US" sz="1600" kern="1200" dirty="0"/>
        </a:p>
      </dsp:txBody>
      <dsp:txXfrm>
        <a:off x="26735" y="1147542"/>
        <a:ext cx="7094702" cy="494208"/>
      </dsp:txXfrm>
    </dsp:sp>
    <dsp:sp modelId="{A0226151-9957-4734-B363-C4285E4612D2}">
      <dsp:nvSpPr>
        <dsp:cNvPr id="0" name=""/>
        <dsp:cNvSpPr/>
      </dsp:nvSpPr>
      <dsp:spPr>
        <a:xfrm>
          <a:off x="0" y="1680818"/>
          <a:ext cx="7148172" cy="547678"/>
        </a:xfrm>
        <a:prstGeom prst="roundRect">
          <a:avLst/>
        </a:prstGeom>
        <a:solidFill>
          <a:schemeClr val="accent1">
            <a:shade val="80000"/>
            <a:hueOff val="116428"/>
            <a:satOff val="-2085"/>
            <a:lumOff val="886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b="0" i="0" kern="1200" dirty="0"/>
            <a:t>4.- Del 1 al 10 que tan difícil consideras que es cuidar tus plantas.</a:t>
          </a:r>
          <a:endParaRPr lang="en-US" sz="1600" kern="1200" dirty="0"/>
        </a:p>
      </dsp:txBody>
      <dsp:txXfrm>
        <a:off x="26735" y="1707553"/>
        <a:ext cx="7094702" cy="494208"/>
      </dsp:txXfrm>
    </dsp:sp>
    <dsp:sp modelId="{5CBB027A-4011-4CE1-AB6E-1E9B9562E2A0}">
      <dsp:nvSpPr>
        <dsp:cNvPr id="0" name=""/>
        <dsp:cNvSpPr/>
      </dsp:nvSpPr>
      <dsp:spPr>
        <a:xfrm>
          <a:off x="0" y="2240829"/>
          <a:ext cx="7148172" cy="547678"/>
        </a:xfrm>
        <a:prstGeom prst="roundRect">
          <a:avLst/>
        </a:prstGeom>
        <a:solidFill>
          <a:schemeClr val="accent1">
            <a:shade val="80000"/>
            <a:hueOff val="155237"/>
            <a:satOff val="-2780"/>
            <a:lumOff val="1181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b="0" i="0" kern="1200" dirty="0"/>
            <a:t>5.- ¿Cuántas veces se te ha muerto una planta?</a:t>
          </a:r>
          <a:r>
            <a:rPr lang="es-MX" sz="1600" kern="1200" dirty="0"/>
            <a:t> </a:t>
          </a:r>
          <a:endParaRPr lang="en-US" sz="1600" kern="1200" dirty="0"/>
        </a:p>
      </dsp:txBody>
      <dsp:txXfrm>
        <a:off x="26735" y="2267564"/>
        <a:ext cx="7094702" cy="494208"/>
      </dsp:txXfrm>
    </dsp:sp>
    <dsp:sp modelId="{D8B3137C-743E-49AA-BE0C-B794E5441371}">
      <dsp:nvSpPr>
        <dsp:cNvPr id="0" name=""/>
        <dsp:cNvSpPr/>
      </dsp:nvSpPr>
      <dsp:spPr>
        <a:xfrm>
          <a:off x="0" y="2800839"/>
          <a:ext cx="7148172" cy="547678"/>
        </a:xfrm>
        <a:prstGeom prst="roundRect">
          <a:avLst/>
        </a:prstGeom>
        <a:solidFill>
          <a:schemeClr val="accent1">
            <a:shade val="80000"/>
            <a:hueOff val="194046"/>
            <a:satOff val="-3476"/>
            <a:lumOff val="1476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b="0" i="0" kern="1200" dirty="0"/>
            <a:t>6.- ¿Has desistido de tener una especie de planta en específico porque se sigue muriendo?</a:t>
          </a:r>
          <a:r>
            <a:rPr lang="es-MX" sz="1600" kern="1200" dirty="0"/>
            <a:t> </a:t>
          </a:r>
          <a:endParaRPr lang="en-US" sz="1600" kern="1200" dirty="0"/>
        </a:p>
      </dsp:txBody>
      <dsp:txXfrm>
        <a:off x="26735" y="2827574"/>
        <a:ext cx="7094702" cy="494208"/>
      </dsp:txXfrm>
    </dsp:sp>
    <dsp:sp modelId="{8BCF6067-A14C-442E-962A-619D49A2B1CB}">
      <dsp:nvSpPr>
        <dsp:cNvPr id="0" name=""/>
        <dsp:cNvSpPr/>
      </dsp:nvSpPr>
      <dsp:spPr>
        <a:xfrm>
          <a:off x="0" y="3360850"/>
          <a:ext cx="7148172" cy="547678"/>
        </a:xfrm>
        <a:prstGeom prst="roundRect">
          <a:avLst/>
        </a:prstGeom>
        <a:solidFill>
          <a:schemeClr val="accent1">
            <a:shade val="80000"/>
            <a:hueOff val="232855"/>
            <a:satOff val="-4171"/>
            <a:lumOff val="1772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b="0" i="0" kern="1200" dirty="0"/>
            <a:t>7.- ¿Cuánto tiempo inviertes al día a cuidar a tus plantas?</a:t>
          </a:r>
          <a:r>
            <a:rPr lang="es-MX" sz="1600" kern="1200" dirty="0"/>
            <a:t> </a:t>
          </a:r>
          <a:endParaRPr lang="en-US" sz="1600" kern="1200" dirty="0"/>
        </a:p>
      </dsp:txBody>
      <dsp:txXfrm>
        <a:off x="26735" y="3387585"/>
        <a:ext cx="7094702" cy="494208"/>
      </dsp:txXfrm>
    </dsp:sp>
    <dsp:sp modelId="{98E87E53-42EA-44A7-B345-E5DDB63A9234}">
      <dsp:nvSpPr>
        <dsp:cNvPr id="0" name=""/>
        <dsp:cNvSpPr/>
      </dsp:nvSpPr>
      <dsp:spPr>
        <a:xfrm>
          <a:off x="0" y="3920861"/>
          <a:ext cx="7148172" cy="547678"/>
        </a:xfrm>
        <a:prstGeom prst="roundRect">
          <a:avLst/>
        </a:prstGeom>
        <a:solidFill>
          <a:schemeClr val="accent1">
            <a:shade val="80000"/>
            <a:hueOff val="271664"/>
            <a:satOff val="-4866"/>
            <a:lumOff val="206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b="0" i="0" kern="1200" dirty="0"/>
            <a:t>8.- ¿Has considerado o considerarías pagar a alguien para cuidar tus plantas?</a:t>
          </a:r>
          <a:endParaRPr lang="en-US" sz="1600" kern="1200" dirty="0"/>
        </a:p>
      </dsp:txBody>
      <dsp:txXfrm>
        <a:off x="26735" y="3947596"/>
        <a:ext cx="7094702" cy="494208"/>
      </dsp:txXfrm>
    </dsp:sp>
    <dsp:sp modelId="{86A6ECB6-31F3-4C4F-935A-165F5A700291}">
      <dsp:nvSpPr>
        <dsp:cNvPr id="0" name=""/>
        <dsp:cNvSpPr/>
      </dsp:nvSpPr>
      <dsp:spPr>
        <a:xfrm>
          <a:off x="0" y="4480872"/>
          <a:ext cx="7148172" cy="547678"/>
        </a:xfrm>
        <a:prstGeom prst="roundRect">
          <a:avLst/>
        </a:prstGeom>
        <a:solidFill>
          <a:schemeClr val="accent1">
            <a:shade val="80000"/>
            <a:hueOff val="310474"/>
            <a:satOff val="-5561"/>
            <a:lumOff val="2363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b="0" i="0" kern="1200" dirty="0"/>
            <a:t>9.- ¿Porqué?</a:t>
          </a:r>
          <a:endParaRPr lang="en-US" sz="1600" kern="1200" dirty="0"/>
        </a:p>
      </dsp:txBody>
      <dsp:txXfrm>
        <a:off x="26735" y="4507607"/>
        <a:ext cx="7094702" cy="494208"/>
      </dsp:txXfrm>
    </dsp:sp>
    <dsp:sp modelId="{0BBE12B7-ED3B-4ACD-B360-3CA0551BAA71}">
      <dsp:nvSpPr>
        <dsp:cNvPr id="0" name=""/>
        <dsp:cNvSpPr/>
      </dsp:nvSpPr>
      <dsp:spPr>
        <a:xfrm>
          <a:off x="0" y="5040883"/>
          <a:ext cx="7148172" cy="547678"/>
        </a:xfrm>
        <a:prstGeom prst="roundRect">
          <a:avLst/>
        </a:prstGeom>
        <a:solidFill>
          <a:schemeClr val="accent1">
            <a:shade val="80000"/>
            <a:hueOff val="349283"/>
            <a:satOff val="-6256"/>
            <a:lumOff val="2658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b="0" i="0" kern="1200" dirty="0"/>
            <a:t>10.- Si no tuvieras que preocuparte por sus cuidados, ¿Cuál de las siguientes preferirías tener en tu casa?</a:t>
          </a:r>
          <a:r>
            <a:rPr lang="es-MX" sz="1600" kern="1200" dirty="0"/>
            <a:t> </a:t>
          </a:r>
          <a:endParaRPr lang="en-US" sz="1600" kern="1200" dirty="0"/>
        </a:p>
      </dsp:txBody>
      <dsp:txXfrm>
        <a:off x="26735" y="5067618"/>
        <a:ext cx="7094702" cy="494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5E1B2-92EB-44BA-96A4-38B701DC783B}">
      <dsp:nvSpPr>
        <dsp:cNvPr id="0" name=""/>
        <dsp:cNvSpPr/>
      </dsp:nvSpPr>
      <dsp:spPr>
        <a:xfrm>
          <a:off x="0" y="144183"/>
          <a:ext cx="10515600" cy="111384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err="1">
              <a:effectLst/>
            </a:rPr>
            <a:t>Crear</a:t>
          </a:r>
          <a:r>
            <a:rPr lang="en-US" sz="2800" kern="1200" dirty="0">
              <a:effectLst/>
            </a:rPr>
            <a:t> un robot </a:t>
          </a:r>
          <a:r>
            <a:rPr lang="en-US" sz="2800" kern="1200" dirty="0" err="1">
              <a:effectLst/>
            </a:rPr>
            <a:t>hexápodo</a:t>
          </a:r>
          <a:r>
            <a:rPr lang="en-US" sz="2800" kern="1200" dirty="0">
              <a:effectLst/>
            </a:rPr>
            <a:t> que </a:t>
          </a:r>
          <a:r>
            <a:rPr lang="en-US" sz="2800" kern="1200" dirty="0" err="1">
              <a:effectLst/>
            </a:rPr>
            <a:t>albergue</a:t>
          </a:r>
          <a:r>
            <a:rPr lang="en-US" sz="2800" kern="1200" dirty="0">
              <a:effectLst/>
            </a:rPr>
            <a:t> </a:t>
          </a:r>
          <a:r>
            <a:rPr lang="en-US" sz="2800" kern="1200" dirty="0" err="1">
              <a:effectLst/>
            </a:rPr>
            <a:t>una</a:t>
          </a:r>
          <a:r>
            <a:rPr lang="en-US" sz="2800" kern="1200" dirty="0">
              <a:effectLst/>
            </a:rPr>
            <a:t> planta </a:t>
          </a:r>
          <a:r>
            <a:rPr lang="en-US" sz="2800" kern="1200" dirty="0" err="1">
              <a:effectLst/>
            </a:rPr>
            <a:t>en</a:t>
          </a:r>
          <a:r>
            <a:rPr lang="en-US" sz="2800" kern="1200" dirty="0">
              <a:effectLst/>
            </a:rPr>
            <a:t> </a:t>
          </a:r>
          <a:r>
            <a:rPr lang="en-US" sz="2800" kern="1200" dirty="0" err="1">
              <a:effectLst/>
            </a:rPr>
            <a:t>su</a:t>
          </a:r>
          <a:r>
            <a:rPr lang="en-US" sz="2800" kern="1200" dirty="0">
              <a:effectLst/>
            </a:rPr>
            <a:t> interior y </a:t>
          </a:r>
          <a:r>
            <a:rPr lang="en-US" sz="2800" kern="1200" dirty="0" err="1">
              <a:effectLst/>
            </a:rPr>
            <a:t>tenga</a:t>
          </a:r>
          <a:r>
            <a:rPr lang="en-US" sz="2800" kern="1200" dirty="0">
              <a:effectLst/>
            </a:rPr>
            <a:t> la </a:t>
          </a:r>
          <a:r>
            <a:rPr lang="en-US" sz="2800" kern="1200" dirty="0" err="1">
              <a:effectLst/>
            </a:rPr>
            <a:t>capacidad</a:t>
          </a:r>
          <a:r>
            <a:rPr lang="en-US" sz="2800" kern="1200" dirty="0">
              <a:effectLst/>
            </a:rPr>
            <a:t> de </a:t>
          </a:r>
          <a:r>
            <a:rPr lang="en-US" sz="2800" kern="1200" dirty="0" err="1">
              <a:effectLst/>
            </a:rPr>
            <a:t>seguir</a:t>
          </a:r>
          <a:r>
            <a:rPr lang="en-US" sz="2800" kern="1200" dirty="0">
              <a:effectLst/>
            </a:rPr>
            <a:t> la luz del sol y de </a:t>
          </a:r>
          <a:r>
            <a:rPr lang="en-US" sz="2800" kern="1200" dirty="0" err="1">
              <a:effectLst/>
            </a:rPr>
            <a:t>realizar</a:t>
          </a:r>
          <a:r>
            <a:rPr lang="en-US" sz="2800" kern="1200" dirty="0">
              <a:effectLst/>
            </a:rPr>
            <a:t> </a:t>
          </a:r>
          <a:r>
            <a:rPr lang="en-US" sz="2800" kern="1200" dirty="0" err="1">
              <a:effectLst/>
            </a:rPr>
            <a:t>el</a:t>
          </a:r>
          <a:r>
            <a:rPr lang="en-US" sz="2800" kern="1200" dirty="0">
              <a:effectLst/>
            </a:rPr>
            <a:t> </a:t>
          </a:r>
          <a:r>
            <a:rPr lang="en-US" sz="2800" kern="1200" dirty="0" err="1">
              <a:effectLst/>
            </a:rPr>
            <a:t>riego</a:t>
          </a:r>
          <a:r>
            <a:rPr lang="en-US" sz="2800" kern="1200" dirty="0">
              <a:effectLst/>
            </a:rPr>
            <a:t> de </a:t>
          </a:r>
          <a:r>
            <a:rPr lang="en-US" sz="2800" kern="1200" dirty="0" err="1">
              <a:effectLst/>
            </a:rPr>
            <a:t>esta</a:t>
          </a:r>
          <a:r>
            <a:rPr lang="en-US" sz="2800" kern="1200" dirty="0">
              <a:effectLst/>
            </a:rPr>
            <a:t>.</a:t>
          </a:r>
          <a:endParaRPr lang="en-US" sz="2800" kern="1200" dirty="0"/>
        </a:p>
      </dsp:txBody>
      <dsp:txXfrm>
        <a:off x="54373" y="198556"/>
        <a:ext cx="10406854" cy="10050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5E1B2-92EB-44BA-96A4-38B701DC783B}">
      <dsp:nvSpPr>
        <dsp:cNvPr id="0" name=""/>
        <dsp:cNvSpPr/>
      </dsp:nvSpPr>
      <dsp:spPr>
        <a:xfrm>
          <a:off x="0" y="236619"/>
          <a:ext cx="10515600" cy="123317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MX" sz="3100" kern="1200" noProof="0" dirty="0"/>
            <a:t>Diseñar un código de Arduino que se ejecutara para hacer que el robot realice el seguimiento de luz y el retorno a la base.</a:t>
          </a:r>
        </a:p>
      </dsp:txBody>
      <dsp:txXfrm>
        <a:off x="60199" y="296818"/>
        <a:ext cx="10395202" cy="1112781"/>
      </dsp:txXfrm>
    </dsp:sp>
    <dsp:sp modelId="{8A5429CE-B791-4848-8397-007541C311D6}">
      <dsp:nvSpPr>
        <dsp:cNvPr id="0" name=""/>
        <dsp:cNvSpPr/>
      </dsp:nvSpPr>
      <dsp:spPr>
        <a:xfrm>
          <a:off x="0" y="1559079"/>
          <a:ext cx="10515600" cy="123317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MX" sz="3100" kern="1200" noProof="0" dirty="0"/>
            <a:t>Elaborar un prototipo físico funcional y un modelo virtual que tengan medidas congruentes entre sí.</a:t>
          </a:r>
        </a:p>
      </dsp:txBody>
      <dsp:txXfrm>
        <a:off x="60199" y="1619278"/>
        <a:ext cx="10395202" cy="1112781"/>
      </dsp:txXfrm>
    </dsp:sp>
    <dsp:sp modelId="{E418D1F5-1638-407D-AFCE-D2D7FAB4E22E}">
      <dsp:nvSpPr>
        <dsp:cNvPr id="0" name=""/>
        <dsp:cNvSpPr/>
      </dsp:nvSpPr>
      <dsp:spPr>
        <a:xfrm>
          <a:off x="0" y="2881539"/>
          <a:ext cx="10515600" cy="123317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MX" sz="3100" kern="1200" noProof="0" dirty="0"/>
            <a:t>Aumentar la autonomía de la planta de un cuidado diario a un cuidado semanal.</a:t>
          </a:r>
        </a:p>
      </dsp:txBody>
      <dsp:txXfrm>
        <a:off x="60199" y="2941738"/>
        <a:ext cx="10395202" cy="11127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13CB2-55EE-4422-A814-42CDC1F6633A}">
      <dsp:nvSpPr>
        <dsp:cNvPr id="0" name=""/>
        <dsp:cNvSpPr/>
      </dsp:nvSpPr>
      <dsp:spPr>
        <a:xfrm>
          <a:off x="0" y="638385"/>
          <a:ext cx="7548975" cy="12474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85884" tIns="458216" rIns="585884" bIns="156464" numCol="1" spcCol="1270" anchor="t" anchorCtr="0">
          <a:noAutofit/>
        </a:bodyPr>
        <a:lstStyle/>
        <a:p>
          <a:pPr marL="228600" lvl="1" indent="-228600" algn="l" defTabSz="977900">
            <a:lnSpc>
              <a:spcPct val="90000"/>
            </a:lnSpc>
            <a:spcBef>
              <a:spcPct val="0"/>
            </a:spcBef>
            <a:spcAft>
              <a:spcPct val="15000"/>
            </a:spcAft>
            <a:buChar char="•"/>
          </a:pPr>
          <a:r>
            <a:rPr lang="es-MX" sz="2200" kern="1200" dirty="0"/>
            <a:t>Al haber un cambio LDGU, se recuesta si es Verdadero y se levanta si es Falso. Cada acción se realiza una vez.</a:t>
          </a:r>
        </a:p>
      </dsp:txBody>
      <dsp:txXfrm>
        <a:off x="0" y="638385"/>
        <a:ext cx="7548975" cy="1247400"/>
      </dsp:txXfrm>
    </dsp:sp>
    <dsp:sp modelId="{CE8C1A49-CF14-42D1-B42F-ADBB411C4A6E}">
      <dsp:nvSpPr>
        <dsp:cNvPr id="0" name=""/>
        <dsp:cNvSpPr/>
      </dsp:nvSpPr>
      <dsp:spPr>
        <a:xfrm>
          <a:off x="377448" y="313665"/>
          <a:ext cx="5284282" cy="6494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733" tIns="0" rIns="199733" bIns="0" numCol="1" spcCol="1270" anchor="ctr" anchorCtr="0">
          <a:noAutofit/>
        </a:bodyPr>
        <a:lstStyle/>
        <a:p>
          <a:pPr marL="0" lvl="0" indent="0" algn="l" defTabSz="977900">
            <a:lnSpc>
              <a:spcPct val="90000"/>
            </a:lnSpc>
            <a:spcBef>
              <a:spcPct val="0"/>
            </a:spcBef>
            <a:spcAft>
              <a:spcPct val="35000"/>
            </a:spcAft>
            <a:buNone/>
          </a:pPr>
          <a:r>
            <a:rPr lang="es-MX" sz="2200" kern="1200" dirty="0" err="1"/>
            <a:t>LayDown</a:t>
          </a:r>
          <a:r>
            <a:rPr lang="es-MX" sz="2200" kern="1200" dirty="0"/>
            <a:t>/</a:t>
          </a:r>
          <a:r>
            <a:rPr lang="es-MX" sz="2200" kern="1200" dirty="0" err="1"/>
            <a:t>GetUp</a:t>
          </a:r>
          <a:endParaRPr lang="es-MX" sz="2200" kern="1200" dirty="0"/>
        </a:p>
      </dsp:txBody>
      <dsp:txXfrm>
        <a:off x="409151" y="345368"/>
        <a:ext cx="5220876" cy="586034"/>
      </dsp:txXfrm>
    </dsp:sp>
    <dsp:sp modelId="{37D8D8B7-8D52-4361-A6AF-A4B26375DA3F}">
      <dsp:nvSpPr>
        <dsp:cNvPr id="0" name=""/>
        <dsp:cNvSpPr/>
      </dsp:nvSpPr>
      <dsp:spPr>
        <a:xfrm>
          <a:off x="0" y="2329305"/>
          <a:ext cx="7548975" cy="12474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85884" tIns="458216" rIns="585884" bIns="156464" numCol="1" spcCol="1270" anchor="t" anchorCtr="0">
          <a:noAutofit/>
        </a:bodyPr>
        <a:lstStyle/>
        <a:p>
          <a:pPr marL="228600" lvl="1" indent="-228600" algn="l" defTabSz="977900">
            <a:lnSpc>
              <a:spcPct val="90000"/>
            </a:lnSpc>
            <a:spcBef>
              <a:spcPct val="0"/>
            </a:spcBef>
            <a:spcAft>
              <a:spcPct val="15000"/>
            </a:spcAft>
            <a:buChar char="•"/>
          </a:pPr>
          <a:r>
            <a:rPr lang="es-MX" sz="2200" kern="1200" dirty="0"/>
            <a:t>Realiza un giro con un ángulo determinado por el cambio de configuración (CHC) una vez.</a:t>
          </a:r>
        </a:p>
      </dsp:txBody>
      <dsp:txXfrm>
        <a:off x="0" y="2329305"/>
        <a:ext cx="7548975" cy="1247400"/>
      </dsp:txXfrm>
    </dsp:sp>
    <dsp:sp modelId="{ABD8B787-515F-44C1-94DE-5FFCB96FBF68}">
      <dsp:nvSpPr>
        <dsp:cNvPr id="0" name=""/>
        <dsp:cNvSpPr/>
      </dsp:nvSpPr>
      <dsp:spPr>
        <a:xfrm>
          <a:off x="377448" y="2004585"/>
          <a:ext cx="5284282" cy="6494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733" tIns="0" rIns="199733" bIns="0" numCol="1" spcCol="1270" anchor="ctr" anchorCtr="0">
          <a:noAutofit/>
        </a:bodyPr>
        <a:lstStyle/>
        <a:p>
          <a:pPr marL="0" lvl="0" indent="0" algn="l" defTabSz="977900">
            <a:lnSpc>
              <a:spcPct val="90000"/>
            </a:lnSpc>
            <a:spcBef>
              <a:spcPct val="0"/>
            </a:spcBef>
            <a:spcAft>
              <a:spcPct val="35000"/>
            </a:spcAft>
            <a:buNone/>
          </a:pPr>
          <a:r>
            <a:rPr lang="es-MX" sz="2200" kern="1200"/>
            <a:t>Turn</a:t>
          </a:r>
          <a:endParaRPr lang="es-MX" sz="2200" kern="1200" dirty="0"/>
        </a:p>
      </dsp:txBody>
      <dsp:txXfrm>
        <a:off x="409151" y="2036288"/>
        <a:ext cx="5220876" cy="586034"/>
      </dsp:txXfrm>
    </dsp:sp>
    <dsp:sp modelId="{7D822317-1542-480C-82B8-C16F764BDC03}">
      <dsp:nvSpPr>
        <dsp:cNvPr id="0" name=""/>
        <dsp:cNvSpPr/>
      </dsp:nvSpPr>
      <dsp:spPr>
        <a:xfrm>
          <a:off x="0" y="4020225"/>
          <a:ext cx="7548975" cy="12474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85884" tIns="458216" rIns="585884" bIns="156464" numCol="1" spcCol="1270" anchor="t" anchorCtr="0">
          <a:noAutofit/>
        </a:bodyPr>
        <a:lstStyle/>
        <a:p>
          <a:pPr marL="228600" lvl="1" indent="-228600" algn="l" defTabSz="977900">
            <a:lnSpc>
              <a:spcPct val="90000"/>
            </a:lnSpc>
            <a:spcBef>
              <a:spcPct val="0"/>
            </a:spcBef>
            <a:spcAft>
              <a:spcPct val="15000"/>
            </a:spcAft>
            <a:buChar char="•"/>
          </a:pPr>
          <a:r>
            <a:rPr lang="es-MX" sz="2200" kern="1200" dirty="0"/>
            <a:t>Da un paso cada que se entra al ciclo y es activado o desactivado por el cambio de configuración (CHC).</a:t>
          </a:r>
        </a:p>
      </dsp:txBody>
      <dsp:txXfrm>
        <a:off x="0" y="4020225"/>
        <a:ext cx="7548975" cy="1247400"/>
      </dsp:txXfrm>
    </dsp:sp>
    <dsp:sp modelId="{86C284BF-C09A-4734-A01E-2DAB18431EDA}">
      <dsp:nvSpPr>
        <dsp:cNvPr id="0" name=""/>
        <dsp:cNvSpPr/>
      </dsp:nvSpPr>
      <dsp:spPr>
        <a:xfrm>
          <a:off x="377448" y="3695505"/>
          <a:ext cx="5284282" cy="6494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733" tIns="0" rIns="199733" bIns="0" numCol="1" spcCol="1270" anchor="ctr" anchorCtr="0">
          <a:noAutofit/>
        </a:bodyPr>
        <a:lstStyle/>
        <a:p>
          <a:pPr marL="0" lvl="0" indent="0" algn="l" defTabSz="977900">
            <a:lnSpc>
              <a:spcPct val="90000"/>
            </a:lnSpc>
            <a:spcBef>
              <a:spcPct val="0"/>
            </a:spcBef>
            <a:spcAft>
              <a:spcPct val="35000"/>
            </a:spcAft>
            <a:buNone/>
          </a:pPr>
          <a:r>
            <a:rPr lang="es-MX" sz="2200" kern="1200" dirty="0"/>
            <a:t>Step</a:t>
          </a:r>
        </a:p>
      </dsp:txBody>
      <dsp:txXfrm>
        <a:off x="409151" y="3727208"/>
        <a:ext cx="5220876" cy="586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7DC57-6FBA-461B-9DBE-B3FD4A478963}">
      <dsp:nvSpPr>
        <dsp:cNvPr id="0" name=""/>
        <dsp:cNvSpPr/>
      </dsp:nvSpPr>
      <dsp:spPr>
        <a:xfrm>
          <a:off x="0" y="3405069"/>
          <a:ext cx="10010475" cy="0"/>
        </a:xfrm>
        <a:prstGeom prst="line">
          <a:avLst/>
        </a:pr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DEE721D-84DB-4BFA-83FD-BCEA57D5B2B4}">
      <dsp:nvSpPr>
        <dsp:cNvPr id="0" name=""/>
        <dsp:cNvSpPr/>
      </dsp:nvSpPr>
      <dsp:spPr>
        <a:xfrm>
          <a:off x="0" y="1989183"/>
          <a:ext cx="10010475" cy="0"/>
        </a:xfrm>
        <a:prstGeom prst="line">
          <a:avLst/>
        </a:pr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ABCB6D9-B029-4320-9BBC-FFD104B794B5}">
      <dsp:nvSpPr>
        <dsp:cNvPr id="0" name=""/>
        <dsp:cNvSpPr/>
      </dsp:nvSpPr>
      <dsp:spPr>
        <a:xfrm>
          <a:off x="2602723" y="640721"/>
          <a:ext cx="7407751" cy="1348462"/>
        </a:xfrm>
        <a:prstGeom prst="rect">
          <a:avLst/>
        </a:prstGeom>
        <a:solidFill>
          <a:schemeClr val="tx2">
            <a:lumMod val="75000"/>
            <a:alpha val="7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74295" tIns="74295" rIns="74295" bIns="74295" numCol="1" spcCol="1270" anchor="b" anchorCtr="0">
          <a:noAutofit/>
        </a:bodyPr>
        <a:lstStyle/>
        <a:p>
          <a:pPr marL="0" lvl="0" indent="0" algn="l" defTabSz="1733550">
            <a:lnSpc>
              <a:spcPct val="90000"/>
            </a:lnSpc>
            <a:spcBef>
              <a:spcPct val="0"/>
            </a:spcBef>
            <a:spcAft>
              <a:spcPct val="35000"/>
            </a:spcAft>
            <a:buNone/>
          </a:pPr>
          <a:r>
            <a:rPr lang="es-MX" sz="3900" kern="1200" dirty="0">
              <a:effectLst>
                <a:outerShdw blurRad="50800" dist="38100" dir="8100000" algn="tr" rotWithShape="0">
                  <a:prstClr val="black">
                    <a:alpha val="40000"/>
                  </a:prstClr>
                </a:outerShdw>
              </a:effectLst>
            </a:rPr>
            <a:t>[Change </a:t>
          </a:r>
          <a:r>
            <a:rPr lang="es-MX" sz="3900" kern="1200" dirty="0" err="1">
              <a:effectLst>
                <a:outerShdw blurRad="50800" dist="38100" dir="8100000" algn="tr" rotWithShape="0">
                  <a:prstClr val="black">
                    <a:alpha val="40000"/>
                  </a:prstClr>
                </a:outerShdw>
              </a:effectLst>
            </a:rPr>
            <a:t>Configuration</a:t>
          </a:r>
          <a:r>
            <a:rPr lang="es-MX" sz="3900" kern="1200" dirty="0">
              <a:effectLst>
                <a:outerShdw blurRad="50800" dist="38100" dir="8100000" algn="tr" rotWithShape="0">
                  <a:prstClr val="black">
                    <a:alpha val="40000"/>
                  </a:prstClr>
                </a:outerShdw>
              </a:effectLst>
            </a:rPr>
            <a:t>]</a:t>
          </a:r>
        </a:p>
        <a:p>
          <a:pPr marL="285750" lvl="1" indent="-285750" algn="l" defTabSz="1333500">
            <a:lnSpc>
              <a:spcPct val="90000"/>
            </a:lnSpc>
            <a:spcBef>
              <a:spcPct val="0"/>
            </a:spcBef>
            <a:spcAft>
              <a:spcPct val="15000"/>
            </a:spcAft>
            <a:buChar char="•"/>
          </a:pPr>
          <a:r>
            <a:rPr lang="es-MX" sz="3000" kern="1200" dirty="0">
              <a:effectLst>
                <a:outerShdw blurRad="50800" dist="38100" dir="8100000" algn="tr" rotWithShape="0">
                  <a:prstClr val="black">
                    <a:alpha val="40000"/>
                  </a:prstClr>
                </a:outerShdw>
              </a:effectLst>
            </a:rPr>
            <a:t>Activación por pin </a:t>
          </a:r>
          <a:r>
            <a:rPr lang="es-MX" sz="3000" kern="1200" dirty="0" err="1">
              <a:effectLst>
                <a:outerShdw blurRad="50800" dist="38100" dir="8100000" algn="tr" rotWithShape="0">
                  <a:prstClr val="black">
                    <a:alpha val="40000"/>
                  </a:prstClr>
                </a:outerShdw>
              </a:effectLst>
            </a:rPr>
            <a:t>rising</a:t>
          </a:r>
          <a:endParaRPr lang="es-MX" sz="3000" kern="1200" dirty="0">
            <a:effectLst>
              <a:outerShdw blurRad="50800" dist="38100" dir="8100000" algn="tr" rotWithShape="0">
                <a:prstClr val="black">
                  <a:alpha val="40000"/>
                </a:prstClr>
              </a:outerShdw>
            </a:effectLst>
          </a:endParaRPr>
        </a:p>
      </dsp:txBody>
      <dsp:txXfrm>
        <a:off x="2602723" y="640721"/>
        <a:ext cx="7407751" cy="1348462"/>
      </dsp:txXfrm>
    </dsp:sp>
    <dsp:sp modelId="{AFE746C3-77BB-48E2-A801-853C5EC55D8C}">
      <dsp:nvSpPr>
        <dsp:cNvPr id="0" name=""/>
        <dsp:cNvSpPr/>
      </dsp:nvSpPr>
      <dsp:spPr>
        <a:xfrm>
          <a:off x="0" y="640721"/>
          <a:ext cx="2602723" cy="1348462"/>
        </a:xfrm>
        <a:prstGeom prst="round2SameRect">
          <a:avLst>
            <a:gd name="adj1" fmla="val 16670"/>
            <a:gd name="adj2" fmla="val 0"/>
          </a:avLst>
        </a:prstGeom>
        <a:solidFill>
          <a:schemeClr val="tx2">
            <a:lumMod val="75000"/>
          </a:schemeClr>
        </a:solidFill>
        <a:ln w="6350" cap="flat" cmpd="sng" algn="ctr">
          <a:no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3825" tIns="123825" rIns="123825" bIns="123825" numCol="1" spcCol="1270" anchor="ctr" anchorCtr="0">
          <a:noAutofit/>
        </a:bodyPr>
        <a:lstStyle/>
        <a:p>
          <a:pPr marL="0" lvl="0" indent="0" algn="ctr" defTabSz="2889250">
            <a:lnSpc>
              <a:spcPct val="90000"/>
            </a:lnSpc>
            <a:spcBef>
              <a:spcPct val="0"/>
            </a:spcBef>
            <a:spcAft>
              <a:spcPct val="35000"/>
            </a:spcAft>
            <a:buNone/>
          </a:pPr>
          <a:r>
            <a:rPr lang="es-MX" sz="6500" kern="1200" dirty="0">
              <a:effectLst>
                <a:outerShdw blurRad="50800" dist="38100" dir="8100000" algn="tr" rotWithShape="0">
                  <a:prstClr val="black">
                    <a:alpha val="40000"/>
                  </a:prstClr>
                </a:outerShdw>
              </a:effectLst>
            </a:rPr>
            <a:t>CHC</a:t>
          </a:r>
          <a:endParaRPr lang="es-MX" sz="6500" kern="1200" dirty="0"/>
        </a:p>
      </dsp:txBody>
      <dsp:txXfrm>
        <a:off x="65838" y="706559"/>
        <a:ext cx="2471047" cy="1282624"/>
      </dsp:txXfrm>
    </dsp:sp>
    <dsp:sp modelId="{D90F6D91-E589-4C17-BD83-051225E02721}">
      <dsp:nvSpPr>
        <dsp:cNvPr id="0" name=""/>
        <dsp:cNvSpPr/>
      </dsp:nvSpPr>
      <dsp:spPr>
        <a:xfrm>
          <a:off x="2602723" y="2056607"/>
          <a:ext cx="7407751" cy="1348462"/>
        </a:xfrm>
        <a:prstGeom prst="rect">
          <a:avLst/>
        </a:prstGeom>
        <a:solidFill>
          <a:srgbClr val="009999">
            <a:alpha val="70000"/>
          </a:srgbClr>
        </a:solidFill>
        <a:ln>
          <a:noFill/>
        </a:ln>
        <a:effectLst/>
      </dsp:spPr>
      <dsp:style>
        <a:lnRef idx="0">
          <a:scrgbClr r="0" g="0" b="0"/>
        </a:lnRef>
        <a:fillRef idx="0">
          <a:scrgbClr r="0" g="0" b="0"/>
        </a:fillRef>
        <a:effectRef idx="0">
          <a:scrgbClr r="0" g="0" b="0"/>
        </a:effectRef>
        <a:fontRef idx="minor"/>
      </dsp:style>
      <dsp:txBody>
        <a:bodyPr spcFirstLastPara="0" vert="horz" wrap="square" lIns="74295" tIns="74295" rIns="74295" bIns="74295" numCol="1" spcCol="1270" anchor="b" anchorCtr="0">
          <a:noAutofit/>
        </a:bodyPr>
        <a:lstStyle/>
        <a:p>
          <a:pPr marL="0" lvl="0" indent="0" algn="l" defTabSz="1733550">
            <a:lnSpc>
              <a:spcPct val="90000"/>
            </a:lnSpc>
            <a:spcBef>
              <a:spcPct val="0"/>
            </a:spcBef>
            <a:spcAft>
              <a:spcPct val="35000"/>
            </a:spcAft>
            <a:buNone/>
          </a:pPr>
          <a:r>
            <a:rPr lang="es-MX" sz="3900" kern="1200" dirty="0">
              <a:effectLst>
                <a:outerShdw blurRad="50800" dist="38100" dir="8100000" algn="tr" rotWithShape="0">
                  <a:prstClr val="black">
                    <a:alpha val="40000"/>
                  </a:prstClr>
                </a:outerShdw>
              </a:effectLst>
            </a:rPr>
            <a:t>[</a:t>
          </a:r>
          <a:r>
            <a:rPr lang="es-MX" sz="3900" kern="1200" dirty="0" err="1">
              <a:effectLst>
                <a:outerShdw blurRad="50800" dist="38100" dir="8100000" algn="tr" rotWithShape="0">
                  <a:prstClr val="black">
                    <a:alpha val="40000"/>
                  </a:prstClr>
                </a:outerShdw>
              </a:effectLst>
            </a:rPr>
            <a:t>Return</a:t>
          </a:r>
          <a:r>
            <a:rPr lang="es-MX" sz="3900" kern="1200" dirty="0">
              <a:effectLst>
                <a:outerShdw blurRad="50800" dist="38100" dir="8100000" algn="tr" rotWithShape="0">
                  <a:prstClr val="black">
                    <a:alpha val="40000"/>
                  </a:prstClr>
                </a:outerShdw>
              </a:effectLst>
            </a:rPr>
            <a:t> </a:t>
          </a:r>
          <a:r>
            <a:rPr lang="es-MX" sz="3900" kern="1200" dirty="0" err="1">
              <a:effectLst>
                <a:outerShdw blurRad="50800" dist="38100" dir="8100000" algn="tr" rotWithShape="0">
                  <a:prstClr val="black">
                    <a:alpha val="40000"/>
                  </a:prstClr>
                </a:outerShdw>
              </a:effectLst>
            </a:rPr>
            <a:t>to</a:t>
          </a:r>
          <a:r>
            <a:rPr lang="es-MX" sz="3900" kern="1200" dirty="0">
              <a:effectLst>
                <a:outerShdw blurRad="50800" dist="38100" dir="8100000" algn="tr" rotWithShape="0">
                  <a:prstClr val="black">
                    <a:alpha val="40000"/>
                  </a:prstClr>
                </a:outerShdw>
              </a:effectLst>
            </a:rPr>
            <a:t> Base]</a:t>
          </a:r>
        </a:p>
        <a:p>
          <a:pPr marL="285750" lvl="1" indent="-285750" algn="l" defTabSz="1333500">
            <a:lnSpc>
              <a:spcPct val="90000"/>
            </a:lnSpc>
            <a:spcBef>
              <a:spcPct val="0"/>
            </a:spcBef>
            <a:spcAft>
              <a:spcPct val="15000"/>
            </a:spcAft>
            <a:buChar char="•"/>
          </a:pPr>
          <a:r>
            <a:rPr lang="es-MX" sz="3000" kern="1200" dirty="0">
              <a:effectLst>
                <a:outerShdw blurRad="50800" dist="38100" dir="8100000" algn="tr" rotWithShape="0">
                  <a:prstClr val="black">
                    <a:alpha val="40000"/>
                  </a:prstClr>
                </a:outerShdw>
              </a:effectLst>
            </a:rPr>
            <a:t>Activación por </a:t>
          </a:r>
          <a:r>
            <a:rPr lang="es-MX" sz="3000" kern="1200" dirty="0" err="1">
              <a:effectLst>
                <a:outerShdw blurRad="50800" dist="38100" dir="8100000" algn="tr" rotWithShape="0">
                  <a:prstClr val="black">
                    <a:alpha val="40000"/>
                  </a:prstClr>
                </a:outerShdw>
              </a:effectLst>
            </a:rPr>
            <a:t>timer</a:t>
          </a:r>
          <a:r>
            <a:rPr lang="es-MX" sz="3000" kern="1200" dirty="0">
              <a:effectLst>
                <a:outerShdw blurRad="50800" dist="38100" dir="8100000" algn="tr" rotWithShape="0">
                  <a:prstClr val="black">
                    <a:alpha val="40000"/>
                  </a:prstClr>
                </a:outerShdw>
              </a:effectLst>
            </a:rPr>
            <a:t> y pin </a:t>
          </a:r>
          <a:r>
            <a:rPr lang="es-MX" sz="3000" kern="1200" dirty="0" err="1">
              <a:effectLst>
                <a:outerShdw blurRad="50800" dist="38100" dir="8100000" algn="tr" rotWithShape="0">
                  <a:prstClr val="black">
                    <a:alpha val="40000"/>
                  </a:prstClr>
                </a:outerShdw>
              </a:effectLst>
            </a:rPr>
            <a:t>rising</a:t>
          </a:r>
          <a:endParaRPr lang="es-MX" sz="3000" kern="1200" dirty="0">
            <a:effectLst>
              <a:outerShdw blurRad="50800" dist="38100" dir="8100000" algn="tr" rotWithShape="0">
                <a:prstClr val="black">
                  <a:alpha val="40000"/>
                </a:prstClr>
              </a:outerShdw>
            </a:effectLst>
          </a:endParaRPr>
        </a:p>
      </dsp:txBody>
      <dsp:txXfrm>
        <a:off x="2602723" y="2056607"/>
        <a:ext cx="7407751" cy="1348462"/>
      </dsp:txXfrm>
    </dsp:sp>
    <dsp:sp modelId="{052AAFAA-B455-41B4-95B2-BCCE672521FF}">
      <dsp:nvSpPr>
        <dsp:cNvPr id="0" name=""/>
        <dsp:cNvSpPr/>
      </dsp:nvSpPr>
      <dsp:spPr>
        <a:xfrm>
          <a:off x="0" y="2056607"/>
          <a:ext cx="2602723" cy="1348462"/>
        </a:xfrm>
        <a:prstGeom prst="round2SameRect">
          <a:avLst>
            <a:gd name="adj1" fmla="val 16670"/>
            <a:gd name="adj2" fmla="val 0"/>
          </a:avLst>
        </a:prstGeom>
        <a:solidFill>
          <a:srgbClr val="009999"/>
        </a:solidFill>
        <a:ln w="6350" cap="flat" cmpd="sng" algn="ctr">
          <a:no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3825" tIns="123825" rIns="123825" bIns="123825" numCol="1" spcCol="1270" anchor="ctr" anchorCtr="0">
          <a:noAutofit/>
        </a:bodyPr>
        <a:lstStyle/>
        <a:p>
          <a:pPr marL="0" lvl="0" indent="0" algn="ctr" defTabSz="2889250">
            <a:lnSpc>
              <a:spcPct val="90000"/>
            </a:lnSpc>
            <a:spcBef>
              <a:spcPct val="0"/>
            </a:spcBef>
            <a:spcAft>
              <a:spcPct val="35000"/>
            </a:spcAft>
            <a:buNone/>
          </a:pPr>
          <a:r>
            <a:rPr lang="es-MX" sz="6500" kern="1200" dirty="0">
              <a:effectLst>
                <a:outerShdw blurRad="50800" dist="38100" dir="8100000" algn="tr" rotWithShape="0">
                  <a:prstClr val="black">
                    <a:alpha val="40000"/>
                  </a:prstClr>
                </a:outerShdw>
              </a:effectLst>
            </a:rPr>
            <a:t>R2B</a:t>
          </a:r>
        </a:p>
      </dsp:txBody>
      <dsp:txXfrm>
        <a:off x="65838" y="2122445"/>
        <a:ext cx="2471047" cy="12826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0E179-D6A2-4970-9909-DD2496AA2A3A}">
      <dsp:nvSpPr>
        <dsp:cNvPr id="0" name=""/>
        <dsp:cNvSpPr/>
      </dsp:nvSpPr>
      <dsp:spPr>
        <a:xfrm>
          <a:off x="0" y="5417514"/>
          <a:ext cx="10010475" cy="0"/>
        </a:xfrm>
        <a:prstGeom prst="line">
          <a:avLst/>
        </a:pr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5C3DF4E-3620-43AB-A900-DCC43F7F14BA}">
      <dsp:nvSpPr>
        <dsp:cNvPr id="0" name=""/>
        <dsp:cNvSpPr/>
      </dsp:nvSpPr>
      <dsp:spPr>
        <a:xfrm>
          <a:off x="0" y="4047109"/>
          <a:ext cx="10010475" cy="0"/>
        </a:xfrm>
        <a:prstGeom prst="line">
          <a:avLst/>
        </a:pr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2B430B5-305F-43AD-A309-B117AD46CEEE}">
      <dsp:nvSpPr>
        <dsp:cNvPr id="0" name=""/>
        <dsp:cNvSpPr/>
      </dsp:nvSpPr>
      <dsp:spPr>
        <a:xfrm>
          <a:off x="0" y="2676704"/>
          <a:ext cx="10010475" cy="0"/>
        </a:xfrm>
        <a:prstGeom prst="line">
          <a:avLst/>
        </a:pr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E67DC57-6FBA-461B-9DBE-B3FD4A478963}">
      <dsp:nvSpPr>
        <dsp:cNvPr id="0" name=""/>
        <dsp:cNvSpPr/>
      </dsp:nvSpPr>
      <dsp:spPr>
        <a:xfrm>
          <a:off x="0" y="1306300"/>
          <a:ext cx="10010475" cy="0"/>
        </a:xfrm>
        <a:prstGeom prst="line">
          <a:avLst/>
        </a:pr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90F6D91-E589-4C17-BD83-051225E02721}">
      <dsp:nvSpPr>
        <dsp:cNvPr id="0" name=""/>
        <dsp:cNvSpPr/>
      </dsp:nvSpPr>
      <dsp:spPr>
        <a:xfrm>
          <a:off x="2602723" y="4"/>
          <a:ext cx="7407751" cy="1305147"/>
        </a:xfrm>
        <a:prstGeom prst="rect">
          <a:avLst/>
        </a:prstGeom>
        <a:solidFill>
          <a:srgbClr val="A6A6A6">
            <a:alpha val="70000"/>
          </a:srgbClr>
        </a:solid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1689100">
            <a:lnSpc>
              <a:spcPct val="90000"/>
            </a:lnSpc>
            <a:spcBef>
              <a:spcPct val="0"/>
            </a:spcBef>
            <a:spcAft>
              <a:spcPct val="35000"/>
            </a:spcAft>
            <a:buNone/>
          </a:pPr>
          <a:r>
            <a:rPr lang="es-MX" sz="3800" kern="1200" dirty="0">
              <a:effectLst>
                <a:outerShdw blurRad="50800" dist="38100" dir="8100000" algn="tr" rotWithShape="0">
                  <a:prstClr val="black">
                    <a:alpha val="40000"/>
                  </a:prstClr>
                </a:outerShdw>
              </a:effectLst>
            </a:rPr>
            <a:t>[</a:t>
          </a:r>
          <a:r>
            <a:rPr lang="es-MX" sz="3800" kern="1200" dirty="0" err="1">
              <a:effectLst>
                <a:outerShdw blurRad="50800" dist="38100" dir="8100000" algn="tr" rotWithShape="0">
                  <a:prstClr val="black">
                    <a:alpha val="40000"/>
                  </a:prstClr>
                </a:outerShdw>
              </a:effectLst>
            </a:rPr>
            <a:t>Search</a:t>
          </a:r>
          <a:r>
            <a:rPr lang="es-MX" sz="3800" kern="1200" dirty="0">
              <a:effectLst>
                <a:outerShdw blurRad="50800" dist="38100" dir="8100000" algn="tr" rotWithShape="0">
                  <a:prstClr val="black">
                    <a:alpha val="40000"/>
                  </a:prstClr>
                </a:outerShdw>
              </a:effectLst>
            </a:rPr>
            <a:t> </a:t>
          </a:r>
          <a:r>
            <a:rPr lang="es-MX" sz="3800" kern="1200" dirty="0" err="1">
              <a:effectLst>
                <a:outerShdw blurRad="50800" dist="38100" dir="8100000" algn="tr" rotWithShape="0">
                  <a:prstClr val="black">
                    <a:alpha val="40000"/>
                  </a:prstClr>
                </a:outerShdw>
              </a:effectLst>
            </a:rPr>
            <a:t>For</a:t>
          </a:r>
          <a:r>
            <a:rPr lang="es-MX" sz="3800" kern="1200" dirty="0">
              <a:effectLst>
                <a:outerShdw blurRad="50800" dist="38100" dir="8100000" algn="tr" rotWithShape="0">
                  <a:prstClr val="black">
                    <a:alpha val="40000"/>
                  </a:prstClr>
                </a:outerShdw>
              </a:effectLst>
            </a:rPr>
            <a:t> Light]</a:t>
          </a:r>
        </a:p>
        <a:p>
          <a:pPr marL="285750" lvl="1" indent="-285750" algn="l" defTabSz="1333500">
            <a:lnSpc>
              <a:spcPct val="90000"/>
            </a:lnSpc>
            <a:spcBef>
              <a:spcPct val="0"/>
            </a:spcBef>
            <a:spcAft>
              <a:spcPct val="15000"/>
            </a:spcAft>
            <a:buChar char="•"/>
          </a:pPr>
          <a:r>
            <a:rPr lang="es-MX" sz="3000" kern="1200" dirty="0">
              <a:effectLst>
                <a:outerShdw blurRad="50800" dist="38100" dir="8100000" algn="tr" rotWithShape="0">
                  <a:prstClr val="black">
                    <a:alpha val="40000"/>
                  </a:prstClr>
                </a:outerShdw>
              </a:effectLst>
            </a:rPr>
            <a:t>0 sensores encendidos</a:t>
          </a:r>
        </a:p>
      </dsp:txBody>
      <dsp:txXfrm>
        <a:off x="2602723" y="4"/>
        <a:ext cx="7407751" cy="1305147"/>
      </dsp:txXfrm>
    </dsp:sp>
    <dsp:sp modelId="{052AAFAA-B455-41B4-95B2-BCCE672521FF}">
      <dsp:nvSpPr>
        <dsp:cNvPr id="0" name=""/>
        <dsp:cNvSpPr/>
      </dsp:nvSpPr>
      <dsp:spPr>
        <a:xfrm>
          <a:off x="0" y="1152"/>
          <a:ext cx="2602723" cy="1305147"/>
        </a:xfrm>
        <a:prstGeom prst="round2SameRect">
          <a:avLst>
            <a:gd name="adj1" fmla="val 16670"/>
            <a:gd name="adj2" fmla="val 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3825" tIns="123825" rIns="123825" bIns="123825" numCol="1" spcCol="1270" anchor="ctr" anchorCtr="0">
          <a:noAutofit/>
        </a:bodyPr>
        <a:lstStyle/>
        <a:p>
          <a:pPr marL="0" lvl="0" indent="0" algn="ctr" defTabSz="2889250">
            <a:lnSpc>
              <a:spcPct val="90000"/>
            </a:lnSpc>
            <a:spcBef>
              <a:spcPct val="0"/>
            </a:spcBef>
            <a:spcAft>
              <a:spcPct val="35000"/>
            </a:spcAft>
            <a:buNone/>
          </a:pPr>
          <a:r>
            <a:rPr lang="es-MX" sz="6500" kern="1200" dirty="0"/>
            <a:t>SFL 0</a:t>
          </a:r>
        </a:p>
      </dsp:txBody>
      <dsp:txXfrm>
        <a:off x="63723" y="64875"/>
        <a:ext cx="2475277" cy="1241424"/>
      </dsp:txXfrm>
    </dsp:sp>
    <dsp:sp modelId="{60F38072-452F-4431-914E-9F1984CCA5AE}">
      <dsp:nvSpPr>
        <dsp:cNvPr id="0" name=""/>
        <dsp:cNvSpPr/>
      </dsp:nvSpPr>
      <dsp:spPr>
        <a:xfrm>
          <a:off x="2602723" y="1393196"/>
          <a:ext cx="7407751" cy="1305147"/>
        </a:xfrm>
        <a:prstGeom prst="rect">
          <a:avLst/>
        </a:prstGeom>
        <a:solidFill>
          <a:srgbClr val="B48731">
            <a:alpha val="70000"/>
          </a:srgbClr>
        </a:solid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1689100">
            <a:lnSpc>
              <a:spcPct val="90000"/>
            </a:lnSpc>
            <a:spcBef>
              <a:spcPct val="0"/>
            </a:spcBef>
            <a:spcAft>
              <a:spcPct val="35000"/>
            </a:spcAft>
            <a:buNone/>
          </a:pPr>
          <a:r>
            <a:rPr lang="es-MX" sz="3800" kern="1200" dirty="0">
              <a:effectLst>
                <a:outerShdw blurRad="50800" dist="38100" dir="8100000" algn="tr" rotWithShape="0">
                  <a:prstClr val="black">
                    <a:alpha val="40000"/>
                  </a:prstClr>
                </a:outerShdw>
              </a:effectLst>
            </a:rPr>
            <a:t>[</a:t>
          </a:r>
          <a:r>
            <a:rPr lang="es-MX" sz="3800" kern="1200" dirty="0" err="1">
              <a:effectLst>
                <a:outerShdw blurRad="50800" dist="38100" dir="8100000" algn="tr" rotWithShape="0">
                  <a:prstClr val="black">
                    <a:alpha val="40000"/>
                  </a:prstClr>
                </a:outerShdw>
              </a:effectLst>
            </a:rPr>
            <a:t>Search</a:t>
          </a:r>
          <a:r>
            <a:rPr lang="es-MX" sz="3800" kern="1200" dirty="0">
              <a:effectLst>
                <a:outerShdw blurRad="50800" dist="38100" dir="8100000" algn="tr" rotWithShape="0">
                  <a:prstClr val="black">
                    <a:alpha val="40000"/>
                  </a:prstClr>
                </a:outerShdw>
              </a:effectLst>
            </a:rPr>
            <a:t> </a:t>
          </a:r>
          <a:r>
            <a:rPr lang="es-MX" sz="3800" kern="1200" dirty="0" err="1">
              <a:effectLst>
                <a:outerShdw blurRad="50800" dist="38100" dir="8100000" algn="tr" rotWithShape="0">
                  <a:prstClr val="black">
                    <a:alpha val="40000"/>
                  </a:prstClr>
                </a:outerShdw>
              </a:effectLst>
            </a:rPr>
            <a:t>Better</a:t>
          </a:r>
          <a:r>
            <a:rPr lang="es-MX" sz="3800" kern="1200" dirty="0">
              <a:effectLst>
                <a:outerShdw blurRad="50800" dist="38100" dir="8100000" algn="tr" rotWithShape="0">
                  <a:prstClr val="black">
                    <a:alpha val="40000"/>
                  </a:prstClr>
                </a:outerShdw>
              </a:effectLst>
            </a:rPr>
            <a:t> Place 1 </a:t>
          </a:r>
          <a:r>
            <a:rPr lang="es-MX" sz="3800" kern="1200" dirty="0" err="1">
              <a:effectLst>
                <a:outerShdw blurRad="50800" dist="38100" dir="8100000" algn="tr" rotWithShape="0">
                  <a:prstClr val="black">
                    <a:alpha val="40000"/>
                  </a:prstClr>
                </a:outerShdw>
              </a:effectLst>
            </a:rPr>
            <a:t>point</a:t>
          </a:r>
          <a:r>
            <a:rPr lang="es-MX" sz="3800" kern="1200" dirty="0">
              <a:effectLst>
                <a:outerShdw blurRad="50800" dist="38100" dir="8100000" algn="tr" rotWithShape="0">
                  <a:prstClr val="black">
                    <a:alpha val="40000"/>
                  </a:prstClr>
                </a:outerShdw>
              </a:effectLst>
            </a:rPr>
            <a:t>]</a:t>
          </a:r>
        </a:p>
        <a:p>
          <a:pPr marL="285750" lvl="1" indent="-285750" algn="l" defTabSz="1333500">
            <a:lnSpc>
              <a:spcPct val="90000"/>
            </a:lnSpc>
            <a:spcBef>
              <a:spcPct val="0"/>
            </a:spcBef>
            <a:spcAft>
              <a:spcPct val="15000"/>
            </a:spcAft>
            <a:buChar char="•"/>
          </a:pPr>
          <a:r>
            <a:rPr lang="es-MX" sz="3000" kern="1200" dirty="0">
              <a:effectLst>
                <a:outerShdw blurRad="50800" dist="38100" dir="8100000" algn="tr" rotWithShape="0">
                  <a:prstClr val="black">
                    <a:alpha val="40000"/>
                  </a:prstClr>
                </a:outerShdw>
              </a:effectLst>
            </a:rPr>
            <a:t>0 sensores contiguos</a:t>
          </a:r>
        </a:p>
      </dsp:txBody>
      <dsp:txXfrm>
        <a:off x="2602723" y="1393196"/>
        <a:ext cx="7407751" cy="1305147"/>
      </dsp:txXfrm>
    </dsp:sp>
    <dsp:sp modelId="{D9B6E36C-C8AE-4323-BD39-7EB2FC5230FF}">
      <dsp:nvSpPr>
        <dsp:cNvPr id="0" name=""/>
        <dsp:cNvSpPr/>
      </dsp:nvSpPr>
      <dsp:spPr>
        <a:xfrm>
          <a:off x="0" y="1371557"/>
          <a:ext cx="2602723" cy="1305147"/>
        </a:xfrm>
        <a:prstGeom prst="round2SameRect">
          <a:avLst>
            <a:gd name="adj1" fmla="val 16670"/>
            <a:gd name="adj2" fmla="val 0"/>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w="6350" cap="flat" cmpd="sng" algn="ctr">
          <a:solidFill>
            <a:schemeClr val="accent3">
              <a:hueOff val="903533"/>
              <a:satOff val="33333"/>
              <a:lumOff val="-490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3825" tIns="123825" rIns="123825" bIns="123825" numCol="1" spcCol="1270" anchor="ctr" anchorCtr="0">
          <a:noAutofit/>
        </a:bodyPr>
        <a:lstStyle/>
        <a:p>
          <a:pPr marL="0" lvl="0" indent="0" algn="ctr" defTabSz="2889250">
            <a:lnSpc>
              <a:spcPct val="90000"/>
            </a:lnSpc>
            <a:spcBef>
              <a:spcPct val="0"/>
            </a:spcBef>
            <a:spcAft>
              <a:spcPct val="35000"/>
            </a:spcAft>
            <a:buNone/>
          </a:pPr>
          <a:r>
            <a:rPr lang="es-MX" sz="6500" kern="1200" dirty="0"/>
            <a:t>SBP 1 </a:t>
          </a:r>
        </a:p>
      </dsp:txBody>
      <dsp:txXfrm>
        <a:off x="63723" y="1435280"/>
        <a:ext cx="2475277" cy="1241424"/>
      </dsp:txXfrm>
    </dsp:sp>
    <dsp:sp modelId="{E7CB76CF-E53B-486D-8A5B-D7EE42207A94}">
      <dsp:nvSpPr>
        <dsp:cNvPr id="0" name=""/>
        <dsp:cNvSpPr/>
      </dsp:nvSpPr>
      <dsp:spPr>
        <a:xfrm>
          <a:off x="2602723" y="2741962"/>
          <a:ext cx="7407751" cy="1305147"/>
        </a:xfrm>
        <a:prstGeom prst="rect">
          <a:avLst/>
        </a:prstGeom>
        <a:solidFill>
          <a:srgbClr val="B94A06">
            <a:alpha val="70000"/>
          </a:srgbClr>
        </a:solid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1689100">
            <a:lnSpc>
              <a:spcPct val="90000"/>
            </a:lnSpc>
            <a:spcBef>
              <a:spcPct val="0"/>
            </a:spcBef>
            <a:spcAft>
              <a:spcPct val="35000"/>
            </a:spcAft>
            <a:buNone/>
          </a:pPr>
          <a:r>
            <a:rPr lang="es-MX" sz="3800" kern="1200" dirty="0">
              <a:effectLst>
                <a:outerShdw blurRad="50800" dist="38100" dir="8100000" algn="tr" rotWithShape="0">
                  <a:prstClr val="black">
                    <a:alpha val="40000"/>
                  </a:prstClr>
                </a:outerShdw>
              </a:effectLst>
            </a:rPr>
            <a:t>[</a:t>
          </a:r>
          <a:r>
            <a:rPr lang="es-MX" sz="3800" kern="1200" dirty="0" err="1">
              <a:effectLst>
                <a:outerShdw blurRad="50800" dist="38100" dir="8100000" algn="tr" rotWithShape="0">
                  <a:prstClr val="black">
                    <a:alpha val="40000"/>
                  </a:prstClr>
                </a:outerShdw>
              </a:effectLst>
            </a:rPr>
            <a:t>Search</a:t>
          </a:r>
          <a:r>
            <a:rPr lang="es-MX" sz="3800" kern="1200" dirty="0">
              <a:effectLst>
                <a:outerShdw blurRad="50800" dist="38100" dir="8100000" algn="tr" rotWithShape="0">
                  <a:prstClr val="black">
                    <a:alpha val="40000"/>
                  </a:prstClr>
                </a:outerShdw>
              </a:effectLst>
            </a:rPr>
            <a:t> </a:t>
          </a:r>
          <a:r>
            <a:rPr lang="es-MX" sz="3800" kern="1200" dirty="0" err="1">
              <a:effectLst>
                <a:outerShdw blurRad="50800" dist="38100" dir="8100000" algn="tr" rotWithShape="0">
                  <a:prstClr val="black">
                    <a:alpha val="40000"/>
                  </a:prstClr>
                </a:outerShdw>
              </a:effectLst>
            </a:rPr>
            <a:t>Better</a:t>
          </a:r>
          <a:r>
            <a:rPr lang="es-MX" sz="3800" kern="1200" dirty="0">
              <a:effectLst>
                <a:outerShdw blurRad="50800" dist="38100" dir="8100000" algn="tr" rotWithShape="0">
                  <a:prstClr val="black">
                    <a:alpha val="40000"/>
                  </a:prstClr>
                </a:outerShdw>
              </a:effectLst>
            </a:rPr>
            <a:t> Place 2 </a:t>
          </a:r>
          <a:r>
            <a:rPr lang="es-MX" sz="3800" kern="1200" dirty="0" err="1">
              <a:effectLst>
                <a:outerShdw blurRad="50800" dist="38100" dir="8100000" algn="tr" rotWithShape="0">
                  <a:prstClr val="black">
                    <a:alpha val="40000"/>
                  </a:prstClr>
                </a:outerShdw>
              </a:effectLst>
            </a:rPr>
            <a:t>points</a:t>
          </a:r>
          <a:r>
            <a:rPr lang="es-MX" sz="3800" kern="1200" dirty="0">
              <a:effectLst>
                <a:outerShdw blurRad="50800" dist="38100" dir="8100000" algn="tr" rotWithShape="0">
                  <a:prstClr val="black">
                    <a:alpha val="40000"/>
                  </a:prstClr>
                </a:outerShdw>
              </a:effectLst>
            </a:rPr>
            <a:t>]</a:t>
          </a:r>
        </a:p>
        <a:p>
          <a:pPr marL="285750" lvl="1" indent="-285750" algn="l" defTabSz="1333500">
            <a:lnSpc>
              <a:spcPct val="90000"/>
            </a:lnSpc>
            <a:spcBef>
              <a:spcPct val="0"/>
            </a:spcBef>
            <a:spcAft>
              <a:spcPct val="15000"/>
            </a:spcAft>
            <a:buChar char="•"/>
          </a:pPr>
          <a:r>
            <a:rPr lang="es-MX" sz="3000" kern="1200" dirty="0">
              <a:effectLst>
                <a:outerShdw blurRad="50800" dist="38100" dir="8100000" algn="tr" rotWithShape="0">
                  <a:prstClr val="black">
                    <a:alpha val="40000"/>
                  </a:prstClr>
                </a:outerShdw>
              </a:effectLst>
            </a:rPr>
            <a:t>2 sensores contiguos</a:t>
          </a:r>
        </a:p>
      </dsp:txBody>
      <dsp:txXfrm>
        <a:off x="2602723" y="2741962"/>
        <a:ext cx="7407751" cy="1305147"/>
      </dsp:txXfrm>
    </dsp:sp>
    <dsp:sp modelId="{44D23803-BA33-4ED2-BAAB-F7231DC8A7AD}">
      <dsp:nvSpPr>
        <dsp:cNvPr id="0" name=""/>
        <dsp:cNvSpPr/>
      </dsp:nvSpPr>
      <dsp:spPr>
        <a:xfrm>
          <a:off x="0" y="2741962"/>
          <a:ext cx="2602723" cy="1305147"/>
        </a:xfrm>
        <a:prstGeom prst="round2SameRect">
          <a:avLst>
            <a:gd name="adj1" fmla="val 16670"/>
            <a:gd name="adj2" fmla="val 0"/>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w="6350" cap="flat" cmpd="sng" algn="ctr">
          <a:solidFill>
            <a:schemeClr val="accent3">
              <a:hueOff val="1807066"/>
              <a:satOff val="66667"/>
              <a:lumOff val="-980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3825" tIns="123825" rIns="123825" bIns="123825" numCol="1" spcCol="1270" anchor="ctr" anchorCtr="0">
          <a:noAutofit/>
        </a:bodyPr>
        <a:lstStyle/>
        <a:p>
          <a:pPr marL="0" lvl="0" indent="0" algn="ctr" defTabSz="2889250">
            <a:lnSpc>
              <a:spcPct val="90000"/>
            </a:lnSpc>
            <a:spcBef>
              <a:spcPct val="0"/>
            </a:spcBef>
            <a:spcAft>
              <a:spcPct val="35000"/>
            </a:spcAft>
            <a:buNone/>
          </a:pPr>
          <a:r>
            <a:rPr lang="es-MX" sz="6500" kern="1200" dirty="0"/>
            <a:t>SBP 2 </a:t>
          </a:r>
        </a:p>
      </dsp:txBody>
      <dsp:txXfrm>
        <a:off x="63723" y="2805685"/>
        <a:ext cx="2475277" cy="1241424"/>
      </dsp:txXfrm>
    </dsp:sp>
    <dsp:sp modelId="{B6E6D476-AA3A-4670-A543-302FA614B92B}">
      <dsp:nvSpPr>
        <dsp:cNvPr id="0" name=""/>
        <dsp:cNvSpPr/>
      </dsp:nvSpPr>
      <dsp:spPr>
        <a:xfrm>
          <a:off x="2602723" y="4112366"/>
          <a:ext cx="7407751" cy="1305147"/>
        </a:xfrm>
        <a:prstGeom prst="rect">
          <a:avLst/>
        </a:prstGeom>
        <a:solidFill>
          <a:srgbClr val="BD3910">
            <a:alpha val="70000"/>
          </a:srgbClr>
        </a:solid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1689100">
            <a:lnSpc>
              <a:spcPct val="90000"/>
            </a:lnSpc>
            <a:spcBef>
              <a:spcPct val="0"/>
            </a:spcBef>
            <a:spcAft>
              <a:spcPct val="35000"/>
            </a:spcAft>
            <a:buNone/>
          </a:pPr>
          <a:r>
            <a:rPr lang="es-MX" sz="3800" kern="1200" dirty="0">
              <a:effectLst>
                <a:outerShdw blurRad="50800" dist="38100" dir="8100000" algn="tr" rotWithShape="0">
                  <a:prstClr val="black">
                    <a:alpha val="40000"/>
                  </a:prstClr>
                </a:outerShdw>
              </a:effectLst>
            </a:rPr>
            <a:t>[</a:t>
          </a:r>
          <a:r>
            <a:rPr lang="es-MX" sz="3800" kern="1200" dirty="0" err="1">
              <a:effectLst>
                <a:outerShdw blurRad="50800" dist="38100" dir="8100000" algn="tr" rotWithShape="0">
                  <a:prstClr val="black">
                    <a:alpha val="40000"/>
                  </a:prstClr>
                </a:outerShdw>
              </a:effectLst>
            </a:rPr>
            <a:t>Stay</a:t>
          </a:r>
          <a:r>
            <a:rPr lang="es-MX" sz="3800" kern="1200" dirty="0">
              <a:effectLst>
                <a:outerShdw blurRad="50800" dist="38100" dir="8100000" algn="tr" rotWithShape="0">
                  <a:prstClr val="black">
                    <a:alpha val="40000"/>
                  </a:prstClr>
                </a:outerShdw>
              </a:effectLst>
            </a:rPr>
            <a:t>]</a:t>
          </a:r>
        </a:p>
        <a:p>
          <a:pPr marL="285750" lvl="1" indent="-285750" algn="l" defTabSz="1333500">
            <a:lnSpc>
              <a:spcPct val="90000"/>
            </a:lnSpc>
            <a:spcBef>
              <a:spcPct val="0"/>
            </a:spcBef>
            <a:spcAft>
              <a:spcPct val="15000"/>
            </a:spcAft>
            <a:buChar char="•"/>
          </a:pPr>
          <a:r>
            <a:rPr lang="es-MX" sz="3000" kern="1200" dirty="0">
              <a:effectLst>
                <a:outerShdw blurRad="50800" dist="38100" dir="8100000" algn="tr" rotWithShape="0">
                  <a:prstClr val="black">
                    <a:alpha val="40000"/>
                  </a:prstClr>
                </a:outerShdw>
              </a:effectLst>
            </a:rPr>
            <a:t>3 sensores contiguos o más</a:t>
          </a:r>
        </a:p>
      </dsp:txBody>
      <dsp:txXfrm>
        <a:off x="2602723" y="4112366"/>
        <a:ext cx="7407751" cy="1305147"/>
      </dsp:txXfrm>
    </dsp:sp>
    <dsp:sp modelId="{B407CA1A-A59A-40CC-8344-01BF8B880F34}">
      <dsp:nvSpPr>
        <dsp:cNvPr id="0" name=""/>
        <dsp:cNvSpPr/>
      </dsp:nvSpPr>
      <dsp:spPr>
        <a:xfrm>
          <a:off x="0" y="4112366"/>
          <a:ext cx="2602723" cy="1305147"/>
        </a:xfrm>
        <a:prstGeom prst="round2SameRect">
          <a:avLst>
            <a:gd name="adj1" fmla="val 16670"/>
            <a:gd name="adj2" fmla="val 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w="6350" cap="flat" cmpd="sng" algn="ctr">
          <a:solidFill>
            <a:schemeClr val="accent3">
              <a:hueOff val="2710599"/>
              <a:satOff val="100000"/>
              <a:lumOff val="-1470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3825" tIns="123825" rIns="123825" bIns="123825" numCol="1" spcCol="1270" anchor="ctr" anchorCtr="0">
          <a:noAutofit/>
        </a:bodyPr>
        <a:lstStyle/>
        <a:p>
          <a:pPr marL="0" lvl="0" indent="0" algn="ctr" defTabSz="2889250">
            <a:lnSpc>
              <a:spcPct val="90000"/>
            </a:lnSpc>
            <a:spcBef>
              <a:spcPct val="0"/>
            </a:spcBef>
            <a:spcAft>
              <a:spcPct val="35000"/>
            </a:spcAft>
            <a:buNone/>
          </a:pPr>
          <a:r>
            <a:rPr lang="es-MX" sz="6500" kern="1200" dirty="0"/>
            <a:t>STA 3</a:t>
          </a:r>
        </a:p>
      </dsp:txBody>
      <dsp:txXfrm>
        <a:off x="63723" y="4176089"/>
        <a:ext cx="2475277" cy="12414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994F4-6F0A-40AF-876E-6313B40F1848}">
      <dsp:nvSpPr>
        <dsp:cNvPr id="0" name=""/>
        <dsp:cNvSpPr/>
      </dsp:nvSpPr>
      <dsp:spPr>
        <a:xfrm>
          <a:off x="2349398" y="4190764"/>
          <a:ext cx="2767584" cy="2375651"/>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0800" dist="38100" algn="l" rotWithShape="0">
            <a:prstClr val="black">
              <a:alpha val="40000"/>
            </a:prst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s-MX" sz="1600" kern="1200" dirty="0"/>
            <a:t>Mi objetivo era crear un robot para demostrar mis habilidades y consolidar sus conocimientos.</a:t>
          </a:r>
        </a:p>
      </dsp:txBody>
      <dsp:txXfrm>
        <a:off x="2778001" y="4558670"/>
        <a:ext cx="1910378" cy="1639839"/>
      </dsp:txXfrm>
    </dsp:sp>
    <dsp:sp modelId="{AFA07CFB-89AA-41DC-8E3B-66076127F6EB}">
      <dsp:nvSpPr>
        <dsp:cNvPr id="0" name=""/>
        <dsp:cNvSpPr/>
      </dsp:nvSpPr>
      <dsp:spPr>
        <a:xfrm>
          <a:off x="2435961" y="5240544"/>
          <a:ext cx="323088" cy="278602"/>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5928458-E528-4BBD-8945-4BA89F207BC0}">
      <dsp:nvSpPr>
        <dsp:cNvPr id="0" name=""/>
        <dsp:cNvSpPr/>
      </dsp:nvSpPr>
      <dsp:spPr>
        <a:xfrm>
          <a:off x="0" y="2899404"/>
          <a:ext cx="2767584" cy="2375651"/>
        </a:xfrm>
        <a:prstGeom prst="hexagon">
          <a:avLst>
            <a:gd name="adj" fmla="val 25000"/>
            <a:gd name="vf" fmla="val 115470"/>
          </a:avLst>
        </a:prstGeom>
        <a:blipFill>
          <a:blip xmlns:r="http://schemas.openxmlformats.org/officeDocument/2006/relationships" r:embed="rId1"/>
          <a:srcRect/>
          <a:stretch>
            <a:fillRect l="-14000" r="-14000"/>
          </a:stretch>
        </a:blipFill>
        <a:ln w="6350" cap="flat" cmpd="sng" algn="ctr">
          <a:solidFill>
            <a:schemeClr val="accent2">
              <a:hueOff val="0"/>
              <a:satOff val="0"/>
              <a:lumOff val="0"/>
              <a:alphaOff val="0"/>
            </a:schemeClr>
          </a:solidFill>
          <a:prstDash val="solid"/>
          <a:miter lim="800000"/>
        </a:ln>
        <a:effectLst>
          <a:innerShdw blurRad="63500" dist="50800" dir="13500000">
            <a:prstClr val="black">
              <a:alpha val="50000"/>
            </a:prstClr>
          </a:innerShdw>
        </a:effectLst>
      </dsp:spPr>
      <dsp:style>
        <a:lnRef idx="1">
          <a:scrgbClr r="0" g="0" b="0"/>
        </a:lnRef>
        <a:fillRef idx="1">
          <a:scrgbClr r="0" g="0" b="0"/>
        </a:fillRef>
        <a:effectRef idx="0">
          <a:scrgbClr r="0" g="0" b="0"/>
        </a:effectRef>
        <a:fontRef idx="minor"/>
      </dsp:style>
    </dsp:sp>
    <dsp:sp modelId="{D65C7689-616C-479F-B9CA-6824911860D6}">
      <dsp:nvSpPr>
        <dsp:cNvPr id="0" name=""/>
        <dsp:cNvSpPr/>
      </dsp:nvSpPr>
      <dsp:spPr>
        <a:xfrm>
          <a:off x="1873910" y="4945627"/>
          <a:ext cx="323088" cy="278602"/>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207909"/>
              <a:satOff val="-11990"/>
              <a:lumOff val="1233"/>
              <a:alphaOff val="0"/>
            </a:schemeClr>
          </a:solidFill>
          <a:prstDash val="solid"/>
          <a:miter lim="800000"/>
        </a:ln>
        <a:effectLst/>
      </dsp:spPr>
      <dsp:style>
        <a:lnRef idx="1">
          <a:scrgbClr r="0" g="0" b="0"/>
        </a:lnRef>
        <a:fillRef idx="1">
          <a:scrgbClr r="0" g="0" b="0"/>
        </a:fillRef>
        <a:effectRef idx="0">
          <a:scrgbClr r="0" g="0" b="0"/>
        </a:effectRef>
        <a:fontRef idx="minor"/>
      </dsp:style>
    </dsp:sp>
    <dsp:sp modelId="{9B3E7CDF-F81D-436B-8A6A-6FF259197C02}">
      <dsp:nvSpPr>
        <dsp:cNvPr id="0" name=""/>
        <dsp:cNvSpPr/>
      </dsp:nvSpPr>
      <dsp:spPr>
        <a:xfrm>
          <a:off x="4696358" y="2881207"/>
          <a:ext cx="2767584" cy="2375651"/>
        </a:xfrm>
        <a:prstGeom prst="hexagon">
          <a:avLst>
            <a:gd name="adj" fmla="val 25000"/>
            <a:gd name="vf" fmla="val 115470"/>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a:outerShdw blurRad="50800" dist="38100" algn="l" rotWithShape="0">
            <a:prstClr val="black">
              <a:alpha val="40000"/>
            </a:prst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s-MX" sz="1600" kern="1200" dirty="0"/>
            <a:t>La idea de crear ABAN surgió para no solo para innovar, sino también para brindar una solución al problema ambiental actual.</a:t>
          </a:r>
        </a:p>
      </dsp:txBody>
      <dsp:txXfrm>
        <a:off x="5124961" y="3249113"/>
        <a:ext cx="1910378" cy="1639839"/>
      </dsp:txXfrm>
    </dsp:sp>
    <dsp:sp modelId="{1DA66B48-64CB-4F50-B575-3383CB004D57}">
      <dsp:nvSpPr>
        <dsp:cNvPr id="0" name=""/>
        <dsp:cNvSpPr/>
      </dsp:nvSpPr>
      <dsp:spPr>
        <a:xfrm>
          <a:off x="6592214" y="4924920"/>
          <a:ext cx="323088" cy="278602"/>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415818"/>
              <a:satOff val="-23979"/>
              <a:lumOff val="2465"/>
              <a:alphaOff val="0"/>
            </a:schemeClr>
          </a:solidFill>
          <a:prstDash val="solid"/>
          <a:miter lim="800000"/>
        </a:ln>
        <a:effectLst/>
      </dsp:spPr>
      <dsp:style>
        <a:lnRef idx="1">
          <a:scrgbClr r="0" g="0" b="0"/>
        </a:lnRef>
        <a:fillRef idx="1">
          <a:scrgbClr r="0" g="0" b="0"/>
        </a:fillRef>
        <a:effectRef idx="0">
          <a:scrgbClr r="0" g="0" b="0"/>
        </a:effectRef>
        <a:fontRef idx="minor"/>
      </dsp:style>
    </dsp:sp>
    <dsp:sp modelId="{42F5784A-0060-4753-B655-3C7C59A22DAB}">
      <dsp:nvSpPr>
        <dsp:cNvPr id="0" name=""/>
        <dsp:cNvSpPr/>
      </dsp:nvSpPr>
      <dsp:spPr>
        <a:xfrm>
          <a:off x="7055510" y="4186999"/>
          <a:ext cx="2767584" cy="2375651"/>
        </a:xfrm>
        <a:prstGeom prst="hexagon">
          <a:avLst>
            <a:gd name="adj" fmla="val 25000"/>
            <a:gd name="vf" fmla="val 115470"/>
          </a:avLst>
        </a:prstGeom>
        <a:blipFill>
          <a:blip xmlns:r="http://schemas.openxmlformats.org/officeDocument/2006/relationships" r:embed="rId2"/>
          <a:srcRect/>
          <a:stretch>
            <a:fillRect l="-14000" r="-14000"/>
          </a:stretch>
        </a:blipFill>
        <a:ln w="6350" cap="flat" cmpd="sng" algn="ctr">
          <a:solidFill>
            <a:schemeClr val="accent2">
              <a:hueOff val="-485121"/>
              <a:satOff val="-27976"/>
              <a:lumOff val="2876"/>
              <a:alphaOff val="0"/>
            </a:schemeClr>
          </a:solidFill>
          <a:prstDash val="solid"/>
          <a:miter lim="800000"/>
        </a:ln>
        <a:effectLst>
          <a:innerShdw blurRad="63500" dist="50800" dir="13500000">
            <a:prstClr val="black">
              <a:alpha val="50000"/>
            </a:prstClr>
          </a:innerShdw>
        </a:effectLst>
      </dsp:spPr>
      <dsp:style>
        <a:lnRef idx="1">
          <a:scrgbClr r="0" g="0" b="0"/>
        </a:lnRef>
        <a:fillRef idx="1">
          <a:scrgbClr r="0" g="0" b="0"/>
        </a:fillRef>
        <a:effectRef idx="0">
          <a:scrgbClr r="0" g="0" b="0"/>
        </a:effectRef>
        <a:fontRef idx="minor"/>
      </dsp:style>
    </dsp:sp>
    <dsp:sp modelId="{7FF14D75-4C09-47F8-88A1-13A0336C4EF5}">
      <dsp:nvSpPr>
        <dsp:cNvPr id="0" name=""/>
        <dsp:cNvSpPr/>
      </dsp:nvSpPr>
      <dsp:spPr>
        <a:xfrm>
          <a:off x="7118908" y="5251211"/>
          <a:ext cx="323088" cy="278602"/>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623727"/>
              <a:satOff val="-35969"/>
              <a:lumOff val="3698"/>
              <a:alphaOff val="0"/>
            </a:schemeClr>
          </a:solidFill>
          <a:prstDash val="solid"/>
          <a:miter lim="800000"/>
        </a:ln>
        <a:effectLst/>
      </dsp:spPr>
      <dsp:style>
        <a:lnRef idx="1">
          <a:scrgbClr r="0" g="0" b="0"/>
        </a:lnRef>
        <a:fillRef idx="1">
          <a:scrgbClr r="0" g="0" b="0"/>
        </a:fillRef>
        <a:effectRef idx="0">
          <a:scrgbClr r="0" g="0" b="0"/>
        </a:effectRef>
        <a:fontRef idx="minor"/>
      </dsp:style>
    </dsp:sp>
    <dsp:sp modelId="{AE3DAA35-3933-4E89-8883-5FD9DC227D9E}">
      <dsp:nvSpPr>
        <dsp:cNvPr id="0" name=""/>
        <dsp:cNvSpPr/>
      </dsp:nvSpPr>
      <dsp:spPr>
        <a:xfrm>
          <a:off x="2349398" y="1601141"/>
          <a:ext cx="2767584" cy="2375651"/>
        </a:xfrm>
        <a:prstGeom prst="hexagon">
          <a:avLst>
            <a:gd name="adj" fmla="val 25000"/>
            <a:gd name="vf" fmla="val 115470"/>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a:outerShdw blurRad="50800" dist="38100" algn="l" rotWithShape="0">
            <a:prstClr val="black">
              <a:alpha val="40000"/>
            </a:prst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s-MX" sz="1600" kern="1200" dirty="0"/>
            <a:t>Tengo pasión por el desarrollo de nuevas tecnologías y el cuidado del medio ambiente.</a:t>
          </a:r>
        </a:p>
      </dsp:txBody>
      <dsp:txXfrm>
        <a:off x="2778001" y="1969047"/>
        <a:ext cx="1910378" cy="1639839"/>
      </dsp:txXfrm>
    </dsp:sp>
    <dsp:sp modelId="{3C9F0114-2126-4D79-B559-2598F079566E}">
      <dsp:nvSpPr>
        <dsp:cNvPr id="0" name=""/>
        <dsp:cNvSpPr/>
      </dsp:nvSpPr>
      <dsp:spPr>
        <a:xfrm>
          <a:off x="4233062" y="1650084"/>
          <a:ext cx="323088" cy="278602"/>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831636"/>
              <a:satOff val="-47959"/>
              <a:lumOff val="493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442D4FF-5D9F-4455-B137-FEC89B5C881B}">
      <dsp:nvSpPr>
        <dsp:cNvPr id="0" name=""/>
        <dsp:cNvSpPr/>
      </dsp:nvSpPr>
      <dsp:spPr>
        <a:xfrm>
          <a:off x="4696358" y="291583"/>
          <a:ext cx="2767584" cy="2375651"/>
        </a:xfrm>
        <a:prstGeom prst="hexagon">
          <a:avLst>
            <a:gd name="adj" fmla="val 25000"/>
            <a:gd name="vf" fmla="val 115470"/>
          </a:avLst>
        </a:prstGeom>
        <a:blipFill>
          <a:blip xmlns:r="http://schemas.openxmlformats.org/officeDocument/2006/relationships" r:embed="rId3"/>
          <a:srcRect/>
          <a:stretch>
            <a:fillRect l="-14000" r="-14000"/>
          </a:stretch>
        </a:blipFill>
        <a:ln w="6350" cap="flat" cmpd="sng" algn="ctr">
          <a:solidFill>
            <a:schemeClr val="accent2">
              <a:hueOff val="-970242"/>
              <a:satOff val="-55952"/>
              <a:lumOff val="5752"/>
              <a:alphaOff val="0"/>
            </a:schemeClr>
          </a:solidFill>
          <a:prstDash val="solid"/>
          <a:miter lim="800000"/>
        </a:ln>
        <a:effectLst>
          <a:innerShdw blurRad="63500" dist="50800" dir="13500000">
            <a:prstClr val="black">
              <a:alpha val="50000"/>
            </a:prstClr>
          </a:innerShdw>
        </a:effectLst>
      </dsp:spPr>
      <dsp:style>
        <a:lnRef idx="1">
          <a:scrgbClr r="0" g="0" b="0"/>
        </a:lnRef>
        <a:fillRef idx="1">
          <a:scrgbClr r="0" g="0" b="0"/>
        </a:fillRef>
        <a:effectRef idx="0">
          <a:scrgbClr r="0" g="0" b="0"/>
        </a:effectRef>
        <a:fontRef idx="minor"/>
      </dsp:style>
    </dsp:sp>
    <dsp:sp modelId="{4069DFC0-44E2-4C41-8F91-0B7EE461C12E}">
      <dsp:nvSpPr>
        <dsp:cNvPr id="0" name=""/>
        <dsp:cNvSpPr/>
      </dsp:nvSpPr>
      <dsp:spPr>
        <a:xfrm>
          <a:off x="4759756" y="1344500"/>
          <a:ext cx="323088" cy="278602"/>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1039545"/>
              <a:satOff val="-59949"/>
              <a:lumOff val="6163"/>
              <a:alphaOff val="0"/>
            </a:schemeClr>
          </a:solidFill>
          <a:prstDash val="solid"/>
          <a:miter lim="800000"/>
        </a:ln>
        <a:effectLst/>
      </dsp:spPr>
      <dsp:style>
        <a:lnRef idx="1">
          <a:scrgbClr r="0" g="0" b="0"/>
        </a:lnRef>
        <a:fillRef idx="1">
          <a:scrgbClr r="0" g="0" b="0"/>
        </a:fillRef>
        <a:effectRef idx="0">
          <a:scrgbClr r="0" g="0" b="0"/>
        </a:effectRef>
        <a:fontRef idx="minor"/>
      </dsp:style>
    </dsp:sp>
    <dsp:sp modelId="{E3BFB0CB-7F94-4CE5-994C-ECE5F6DD8722}">
      <dsp:nvSpPr>
        <dsp:cNvPr id="0" name=""/>
        <dsp:cNvSpPr/>
      </dsp:nvSpPr>
      <dsp:spPr>
        <a:xfrm>
          <a:off x="7055510" y="1597376"/>
          <a:ext cx="2767584" cy="2375651"/>
        </a:xfrm>
        <a:prstGeom prst="hexagon">
          <a:avLst>
            <a:gd name="adj" fmla="val 25000"/>
            <a:gd name="vf" fmla="val 11547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a:outerShdw blurRad="50800" dist="38100" algn="l" rotWithShape="0">
            <a:prstClr val="black">
              <a:alpha val="40000"/>
            </a:prst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s-MX" sz="1600" kern="1200" dirty="0"/>
            <a:t>Creo firmemente que la tecnología puede ayudar a crear un futuro sostenible en armonía con el planeta.</a:t>
          </a:r>
        </a:p>
      </dsp:txBody>
      <dsp:txXfrm>
        <a:off x="7484113" y="1965282"/>
        <a:ext cx="1910378" cy="1639839"/>
      </dsp:txXfrm>
    </dsp:sp>
    <dsp:sp modelId="{A159F999-FD70-4D25-B9DB-627D81071118}">
      <dsp:nvSpPr>
        <dsp:cNvPr id="0" name=""/>
        <dsp:cNvSpPr/>
      </dsp:nvSpPr>
      <dsp:spPr>
        <a:xfrm>
          <a:off x="9435388" y="2645900"/>
          <a:ext cx="323088" cy="278602"/>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1247454"/>
              <a:satOff val="-71938"/>
              <a:lumOff val="7395"/>
              <a:alphaOff val="0"/>
            </a:schemeClr>
          </a:solidFill>
          <a:prstDash val="solid"/>
          <a:miter lim="800000"/>
        </a:ln>
        <a:effectLst/>
      </dsp:spPr>
      <dsp:style>
        <a:lnRef idx="1">
          <a:scrgbClr r="0" g="0" b="0"/>
        </a:lnRef>
        <a:fillRef idx="1">
          <a:scrgbClr r="0" g="0" b="0"/>
        </a:fillRef>
        <a:effectRef idx="0">
          <a:scrgbClr r="0" g="0" b="0"/>
        </a:effectRef>
        <a:fontRef idx="minor"/>
      </dsp:style>
    </dsp:sp>
    <dsp:sp modelId="{7F6F89F0-C07D-4B4B-9D44-CBDC80470893}">
      <dsp:nvSpPr>
        <dsp:cNvPr id="0" name=""/>
        <dsp:cNvSpPr/>
      </dsp:nvSpPr>
      <dsp:spPr>
        <a:xfrm>
          <a:off x="9424416" y="2903169"/>
          <a:ext cx="2767584" cy="2375651"/>
        </a:xfrm>
        <a:prstGeom prst="hexagon">
          <a:avLst>
            <a:gd name="adj" fmla="val 25000"/>
            <a:gd name="vf" fmla="val 115470"/>
          </a:avLst>
        </a:prstGeom>
        <a:blipFill>
          <a:blip xmlns:r="http://schemas.openxmlformats.org/officeDocument/2006/relationships" r:embed="rId4"/>
          <a:srcRect/>
          <a:stretch>
            <a:fillRect l="-26000" r="-26000"/>
          </a:stretch>
        </a:blipFill>
        <a:ln w="6350" cap="flat" cmpd="sng" algn="ctr">
          <a:solidFill>
            <a:schemeClr val="accent2">
              <a:hueOff val="-1455363"/>
              <a:satOff val="-83928"/>
              <a:lumOff val="8628"/>
              <a:alphaOff val="0"/>
            </a:schemeClr>
          </a:solidFill>
          <a:prstDash val="solid"/>
          <a:miter lim="800000"/>
        </a:ln>
        <a:effectLst>
          <a:innerShdw blurRad="63500" dist="50800" dir="13500000">
            <a:prstClr val="black">
              <a:alpha val="50000"/>
            </a:prstClr>
          </a:innerShdw>
        </a:effectLst>
      </dsp:spPr>
      <dsp:style>
        <a:lnRef idx="1">
          <a:scrgbClr r="0" g="0" b="0"/>
        </a:lnRef>
        <a:fillRef idx="1">
          <a:scrgbClr r="0" g="0" b="0"/>
        </a:fillRef>
        <a:effectRef idx="0">
          <a:scrgbClr r="0" g="0" b="0"/>
        </a:effectRef>
        <a:fontRef idx="minor"/>
      </dsp:style>
    </dsp:sp>
    <dsp:sp modelId="{BB0408C8-FF33-45F4-90BE-38D3CBD542E4}">
      <dsp:nvSpPr>
        <dsp:cNvPr id="0" name=""/>
        <dsp:cNvSpPr/>
      </dsp:nvSpPr>
      <dsp:spPr>
        <a:xfrm>
          <a:off x="9982809" y="2945210"/>
          <a:ext cx="323088" cy="278602"/>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ABD75-0667-4D8F-8133-7AC50413559A}" type="datetimeFigureOut">
              <a:rPr lang="es-MX" smtClean="0"/>
              <a:t>14/05/2023</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92F00-8A2F-4E7F-9059-8F8983BF4FD3}" type="slidenum">
              <a:rPr lang="es-MX" smtClean="0"/>
              <a:t>‹#›</a:t>
            </a:fld>
            <a:endParaRPr lang="es-MX"/>
          </a:p>
        </p:txBody>
      </p:sp>
    </p:spTree>
    <p:extLst>
      <p:ext uri="{BB962C8B-B14F-4D97-AF65-F5344CB8AC3E}">
        <p14:creationId xmlns:p14="http://schemas.microsoft.com/office/powerpoint/2010/main" val="3856753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DDF92F00-8A2F-4E7F-9059-8F8983BF4FD3}" type="slidenum">
              <a:rPr lang="es-MX" smtClean="0"/>
              <a:t>16</a:t>
            </a:fld>
            <a:endParaRPr lang="es-MX"/>
          </a:p>
        </p:txBody>
      </p:sp>
    </p:spTree>
    <p:extLst>
      <p:ext uri="{BB962C8B-B14F-4D97-AF65-F5344CB8AC3E}">
        <p14:creationId xmlns:p14="http://schemas.microsoft.com/office/powerpoint/2010/main" val="550487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DDF92F00-8A2F-4E7F-9059-8F8983BF4FD3}" type="slidenum">
              <a:rPr lang="es-MX" smtClean="0"/>
              <a:t>34</a:t>
            </a:fld>
            <a:endParaRPr lang="es-MX"/>
          </a:p>
        </p:txBody>
      </p:sp>
    </p:spTree>
    <p:extLst>
      <p:ext uri="{BB962C8B-B14F-4D97-AF65-F5344CB8AC3E}">
        <p14:creationId xmlns:p14="http://schemas.microsoft.com/office/powerpoint/2010/main" val="2226543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A69-00C0-0798-69AD-CF11FD5579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A6F8D916-5D74-53C3-B610-15ED9A9DF7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C118C42E-02E4-7062-EE65-4A698CA93F54}"/>
              </a:ext>
            </a:extLst>
          </p:cNvPr>
          <p:cNvSpPr>
            <a:spLocks noGrp="1"/>
          </p:cNvSpPr>
          <p:nvPr>
            <p:ph type="dt" sz="half" idx="10"/>
          </p:nvPr>
        </p:nvSpPr>
        <p:spPr/>
        <p:txBody>
          <a:bodyPr/>
          <a:lstStyle/>
          <a:p>
            <a:fld id="{CCDF3A07-5DA1-4AD7-9157-15390398A5B9}" type="datetimeFigureOut">
              <a:rPr lang="es-MX" smtClean="0"/>
              <a:t>14/05/2023</a:t>
            </a:fld>
            <a:endParaRPr lang="es-MX"/>
          </a:p>
        </p:txBody>
      </p:sp>
      <p:sp>
        <p:nvSpPr>
          <p:cNvPr id="5" name="Footer Placeholder 4">
            <a:extLst>
              <a:ext uri="{FF2B5EF4-FFF2-40B4-BE49-F238E27FC236}">
                <a16:creationId xmlns:a16="http://schemas.microsoft.com/office/drawing/2014/main" id="{F814A6DC-8242-1F90-21A7-B8F8567AC2B6}"/>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FB48DDCE-9311-92E8-31C6-0C07FAFBE660}"/>
              </a:ext>
            </a:extLst>
          </p:cNvPr>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82539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727A-2885-A5D6-57CE-A9C77BC98C94}"/>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7A458E92-2EBE-D1C0-3949-E9AC334A5B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203EFE7E-B18B-B0B7-98B7-06A8D0028564}"/>
              </a:ext>
            </a:extLst>
          </p:cNvPr>
          <p:cNvSpPr>
            <a:spLocks noGrp="1"/>
          </p:cNvSpPr>
          <p:nvPr>
            <p:ph type="dt" sz="half" idx="10"/>
          </p:nvPr>
        </p:nvSpPr>
        <p:spPr/>
        <p:txBody>
          <a:bodyPr/>
          <a:lstStyle/>
          <a:p>
            <a:fld id="{CCDF3A07-5DA1-4AD7-9157-15390398A5B9}" type="datetimeFigureOut">
              <a:rPr lang="es-MX" smtClean="0"/>
              <a:t>14/05/2023</a:t>
            </a:fld>
            <a:endParaRPr lang="es-MX"/>
          </a:p>
        </p:txBody>
      </p:sp>
      <p:sp>
        <p:nvSpPr>
          <p:cNvPr id="5" name="Footer Placeholder 4">
            <a:extLst>
              <a:ext uri="{FF2B5EF4-FFF2-40B4-BE49-F238E27FC236}">
                <a16:creationId xmlns:a16="http://schemas.microsoft.com/office/drawing/2014/main" id="{4A10A450-DE8E-51CC-C734-4FB7A5D29E82}"/>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738EA715-9C5A-2777-544A-3433DE6E851F}"/>
              </a:ext>
            </a:extLst>
          </p:cNvPr>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346203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92957-18C2-C1BB-0D2C-6A57C30089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F2F3C12E-F1B8-33A5-EF8A-9B1BDC7489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690E4BFA-C812-DE45-8EA3-C2DEBCDC31E3}"/>
              </a:ext>
            </a:extLst>
          </p:cNvPr>
          <p:cNvSpPr>
            <a:spLocks noGrp="1"/>
          </p:cNvSpPr>
          <p:nvPr>
            <p:ph type="dt" sz="half" idx="10"/>
          </p:nvPr>
        </p:nvSpPr>
        <p:spPr/>
        <p:txBody>
          <a:bodyPr/>
          <a:lstStyle/>
          <a:p>
            <a:fld id="{CCDF3A07-5DA1-4AD7-9157-15390398A5B9}" type="datetimeFigureOut">
              <a:rPr lang="es-MX" smtClean="0"/>
              <a:t>14/05/2023</a:t>
            </a:fld>
            <a:endParaRPr lang="es-MX"/>
          </a:p>
        </p:txBody>
      </p:sp>
      <p:sp>
        <p:nvSpPr>
          <p:cNvPr id="5" name="Footer Placeholder 4">
            <a:extLst>
              <a:ext uri="{FF2B5EF4-FFF2-40B4-BE49-F238E27FC236}">
                <a16:creationId xmlns:a16="http://schemas.microsoft.com/office/drawing/2014/main" id="{02C966E6-BF1F-5110-81CB-DF9E052A2494}"/>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6E7BF7A9-31C8-C575-36C4-7A11C6E59420}"/>
              </a:ext>
            </a:extLst>
          </p:cNvPr>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2981629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DF3A07-5DA1-4AD7-9157-15390398A5B9}" type="datetimeFigureOut">
              <a:rPr lang="es-MX" smtClean="0"/>
              <a:t>14/05/2023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3342917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F3A07-5DA1-4AD7-9157-15390398A5B9}" type="datetimeFigureOut">
              <a:rPr lang="es-MX" smtClean="0"/>
              <a:t>14/05/2023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2509689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F3A07-5DA1-4AD7-9157-15390398A5B9}" type="datetimeFigureOut">
              <a:rPr lang="es-MX" smtClean="0"/>
              <a:t>14/05/2023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1564007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DF3A07-5DA1-4AD7-9157-15390398A5B9}" type="datetimeFigureOut">
              <a:rPr lang="es-MX" smtClean="0"/>
              <a:t>14/05/2023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493445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DF3A07-5DA1-4AD7-9157-15390398A5B9}" type="datetimeFigureOut">
              <a:rPr lang="es-MX" smtClean="0"/>
              <a:t>14/05/2023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2096378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DF3A07-5DA1-4AD7-9157-15390398A5B9}" type="datetimeFigureOut">
              <a:rPr lang="es-MX" smtClean="0"/>
              <a:t>14/05/2023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40612604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DF3A07-5DA1-4AD7-9157-15390398A5B9}" type="datetimeFigureOut">
              <a:rPr lang="es-MX" smtClean="0"/>
              <a:t>14/05/2023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79692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DF3A07-5DA1-4AD7-9157-15390398A5B9}" type="datetimeFigureOut">
              <a:rPr lang="es-MX" smtClean="0"/>
              <a:t>14/05/2023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4057319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7E10-30C2-7F41-81BF-FC6F75252B0B}"/>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6F6A3504-872F-A2AA-C608-A3FEDC55A4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772A852C-2636-1ECF-DBBD-E49DE6438B46}"/>
              </a:ext>
            </a:extLst>
          </p:cNvPr>
          <p:cNvSpPr>
            <a:spLocks noGrp="1"/>
          </p:cNvSpPr>
          <p:nvPr>
            <p:ph type="dt" sz="half" idx="10"/>
          </p:nvPr>
        </p:nvSpPr>
        <p:spPr/>
        <p:txBody>
          <a:bodyPr/>
          <a:lstStyle/>
          <a:p>
            <a:fld id="{CCDF3A07-5DA1-4AD7-9157-15390398A5B9}" type="datetimeFigureOut">
              <a:rPr lang="es-MX" smtClean="0"/>
              <a:t>14/05/2023</a:t>
            </a:fld>
            <a:endParaRPr lang="es-MX"/>
          </a:p>
        </p:txBody>
      </p:sp>
      <p:sp>
        <p:nvSpPr>
          <p:cNvPr id="5" name="Footer Placeholder 4">
            <a:extLst>
              <a:ext uri="{FF2B5EF4-FFF2-40B4-BE49-F238E27FC236}">
                <a16:creationId xmlns:a16="http://schemas.microsoft.com/office/drawing/2014/main" id="{B6A4AAA1-BE22-BBE0-55C7-C54A9371D2CC}"/>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25479A75-8D9A-A46F-56A7-1CB45A6D99D4}"/>
              </a:ext>
            </a:extLst>
          </p:cNvPr>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17846657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DF3A07-5DA1-4AD7-9157-15390398A5B9}" type="datetimeFigureOut">
              <a:rPr lang="es-MX" smtClean="0"/>
              <a:t>14/05/2023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2606092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F3A07-5DA1-4AD7-9157-15390398A5B9}" type="datetimeFigureOut">
              <a:rPr lang="es-MX" smtClean="0"/>
              <a:t>14/05/2023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3367030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F3A07-5DA1-4AD7-9157-15390398A5B9}" type="datetimeFigureOut">
              <a:rPr lang="es-MX" smtClean="0"/>
              <a:t>14/05/2023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2514063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7DC7F-7885-89B3-E8EA-3745B308A6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34A8FBA6-E58D-3950-8724-D53C868BD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31780A-F1AA-A7CE-1DAF-EDB88A5FB81D}"/>
              </a:ext>
            </a:extLst>
          </p:cNvPr>
          <p:cNvSpPr>
            <a:spLocks noGrp="1"/>
          </p:cNvSpPr>
          <p:nvPr>
            <p:ph type="dt" sz="half" idx="10"/>
          </p:nvPr>
        </p:nvSpPr>
        <p:spPr/>
        <p:txBody>
          <a:bodyPr/>
          <a:lstStyle/>
          <a:p>
            <a:fld id="{CCDF3A07-5DA1-4AD7-9157-15390398A5B9}" type="datetimeFigureOut">
              <a:rPr lang="es-MX" smtClean="0"/>
              <a:t>14/05/2023</a:t>
            </a:fld>
            <a:endParaRPr lang="es-MX"/>
          </a:p>
        </p:txBody>
      </p:sp>
      <p:sp>
        <p:nvSpPr>
          <p:cNvPr id="5" name="Footer Placeholder 4">
            <a:extLst>
              <a:ext uri="{FF2B5EF4-FFF2-40B4-BE49-F238E27FC236}">
                <a16:creationId xmlns:a16="http://schemas.microsoft.com/office/drawing/2014/main" id="{C04DD4FA-9F67-80AB-BC3D-92A49DD932D0}"/>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0B20983B-7B62-FFBB-E7E6-2B4254A76AF4}"/>
              </a:ext>
            </a:extLst>
          </p:cNvPr>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3248005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A646E-4F2C-CFC8-6723-96657566243B}"/>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33ED4F33-F61D-93FD-EEFE-B1E01A5136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48B93E57-803F-A733-D09F-FDD1AC0DB1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6CC957E2-6D52-2E73-CAA4-278C73727BB8}"/>
              </a:ext>
            </a:extLst>
          </p:cNvPr>
          <p:cNvSpPr>
            <a:spLocks noGrp="1"/>
          </p:cNvSpPr>
          <p:nvPr>
            <p:ph type="dt" sz="half" idx="10"/>
          </p:nvPr>
        </p:nvSpPr>
        <p:spPr/>
        <p:txBody>
          <a:bodyPr/>
          <a:lstStyle/>
          <a:p>
            <a:fld id="{CCDF3A07-5DA1-4AD7-9157-15390398A5B9}" type="datetimeFigureOut">
              <a:rPr lang="es-MX" smtClean="0"/>
              <a:t>14/05/2023</a:t>
            </a:fld>
            <a:endParaRPr lang="es-MX"/>
          </a:p>
        </p:txBody>
      </p:sp>
      <p:sp>
        <p:nvSpPr>
          <p:cNvPr id="6" name="Footer Placeholder 5">
            <a:extLst>
              <a:ext uri="{FF2B5EF4-FFF2-40B4-BE49-F238E27FC236}">
                <a16:creationId xmlns:a16="http://schemas.microsoft.com/office/drawing/2014/main" id="{405CAF76-5628-EE5B-7154-44B42AB1749A}"/>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96BC91F1-6F41-03F0-D2DB-8667B9582C82}"/>
              </a:ext>
            </a:extLst>
          </p:cNvPr>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3591494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A8DCF-95BE-08D1-9033-E595E0D576E8}"/>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375C9138-ADB8-0E6F-33D6-1C3295C35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AB5B5-8960-76C9-8016-C1456A81F4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99106A47-DE91-F4B7-EE76-FEC1485C24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2CB310-F8D4-747A-3F19-EF096D793E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E530B394-A48B-171D-6C36-AA12BAA90FF1}"/>
              </a:ext>
            </a:extLst>
          </p:cNvPr>
          <p:cNvSpPr>
            <a:spLocks noGrp="1"/>
          </p:cNvSpPr>
          <p:nvPr>
            <p:ph type="dt" sz="half" idx="10"/>
          </p:nvPr>
        </p:nvSpPr>
        <p:spPr/>
        <p:txBody>
          <a:bodyPr/>
          <a:lstStyle/>
          <a:p>
            <a:fld id="{CCDF3A07-5DA1-4AD7-9157-15390398A5B9}" type="datetimeFigureOut">
              <a:rPr lang="es-MX" smtClean="0"/>
              <a:t>14/05/2023</a:t>
            </a:fld>
            <a:endParaRPr lang="es-MX"/>
          </a:p>
        </p:txBody>
      </p:sp>
      <p:sp>
        <p:nvSpPr>
          <p:cNvPr id="8" name="Footer Placeholder 7">
            <a:extLst>
              <a:ext uri="{FF2B5EF4-FFF2-40B4-BE49-F238E27FC236}">
                <a16:creationId xmlns:a16="http://schemas.microsoft.com/office/drawing/2014/main" id="{90C81875-7B07-4CD4-E7BC-7C99EAE61811}"/>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3BADA011-9DE2-17A0-93F8-BF0F375C1497}"/>
              </a:ext>
            </a:extLst>
          </p:cNvPr>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198979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3CE0-3D0E-72A2-7D4D-F4F6EB0970FD}"/>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02F2D439-1EBD-586B-4AB4-EEEB5B1D8BE9}"/>
              </a:ext>
            </a:extLst>
          </p:cNvPr>
          <p:cNvSpPr>
            <a:spLocks noGrp="1"/>
          </p:cNvSpPr>
          <p:nvPr>
            <p:ph type="dt" sz="half" idx="10"/>
          </p:nvPr>
        </p:nvSpPr>
        <p:spPr/>
        <p:txBody>
          <a:bodyPr/>
          <a:lstStyle/>
          <a:p>
            <a:fld id="{CCDF3A07-5DA1-4AD7-9157-15390398A5B9}" type="datetimeFigureOut">
              <a:rPr lang="es-MX" smtClean="0"/>
              <a:t>14/05/2023</a:t>
            </a:fld>
            <a:endParaRPr lang="es-MX"/>
          </a:p>
        </p:txBody>
      </p:sp>
      <p:sp>
        <p:nvSpPr>
          <p:cNvPr id="4" name="Footer Placeholder 3">
            <a:extLst>
              <a:ext uri="{FF2B5EF4-FFF2-40B4-BE49-F238E27FC236}">
                <a16:creationId xmlns:a16="http://schemas.microsoft.com/office/drawing/2014/main" id="{5B077120-6ADD-ECA3-CE10-0E24D7A22837}"/>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E9A1E8A3-288F-7773-4495-BCC62598E0CE}"/>
              </a:ext>
            </a:extLst>
          </p:cNvPr>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3607717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DA399-E97D-01CD-B3A2-20263B11F5B5}"/>
              </a:ext>
            </a:extLst>
          </p:cNvPr>
          <p:cNvSpPr>
            <a:spLocks noGrp="1"/>
          </p:cNvSpPr>
          <p:nvPr>
            <p:ph type="dt" sz="half" idx="10"/>
          </p:nvPr>
        </p:nvSpPr>
        <p:spPr/>
        <p:txBody>
          <a:bodyPr/>
          <a:lstStyle/>
          <a:p>
            <a:fld id="{CCDF3A07-5DA1-4AD7-9157-15390398A5B9}" type="datetimeFigureOut">
              <a:rPr lang="es-MX" smtClean="0"/>
              <a:t>14/05/2023</a:t>
            </a:fld>
            <a:endParaRPr lang="es-MX"/>
          </a:p>
        </p:txBody>
      </p:sp>
      <p:sp>
        <p:nvSpPr>
          <p:cNvPr id="3" name="Footer Placeholder 2">
            <a:extLst>
              <a:ext uri="{FF2B5EF4-FFF2-40B4-BE49-F238E27FC236}">
                <a16:creationId xmlns:a16="http://schemas.microsoft.com/office/drawing/2014/main" id="{D0EEED54-83F3-828C-3AC6-50C00C7BE7C9}"/>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58A36836-F9DA-C393-4618-2B2DF213B79E}"/>
              </a:ext>
            </a:extLst>
          </p:cNvPr>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2272114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A59E-F738-F5F0-27B4-EF24AA4359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4C2DCE14-0F0B-74C3-CEAF-D87CB8D48B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5C6E229F-5A5C-07D1-97ED-A355BF5E5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CB597-74BE-5AC4-1EA4-CAA0A457C1EE}"/>
              </a:ext>
            </a:extLst>
          </p:cNvPr>
          <p:cNvSpPr>
            <a:spLocks noGrp="1"/>
          </p:cNvSpPr>
          <p:nvPr>
            <p:ph type="dt" sz="half" idx="10"/>
          </p:nvPr>
        </p:nvSpPr>
        <p:spPr/>
        <p:txBody>
          <a:bodyPr/>
          <a:lstStyle/>
          <a:p>
            <a:fld id="{CCDF3A07-5DA1-4AD7-9157-15390398A5B9}" type="datetimeFigureOut">
              <a:rPr lang="es-MX" smtClean="0"/>
              <a:t>14/05/2023</a:t>
            </a:fld>
            <a:endParaRPr lang="es-MX"/>
          </a:p>
        </p:txBody>
      </p:sp>
      <p:sp>
        <p:nvSpPr>
          <p:cNvPr id="6" name="Footer Placeholder 5">
            <a:extLst>
              <a:ext uri="{FF2B5EF4-FFF2-40B4-BE49-F238E27FC236}">
                <a16:creationId xmlns:a16="http://schemas.microsoft.com/office/drawing/2014/main" id="{63194D55-42DC-188D-8AD0-F0F141E6C245}"/>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44F17BA8-2904-9AC0-2FDE-14BE63E221AB}"/>
              </a:ext>
            </a:extLst>
          </p:cNvPr>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1692704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17F2-3B1D-A605-518F-8BD21FD02C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FDA25CB6-EB2A-19CD-403B-B3B032DFA9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C89E6C33-748F-2480-A134-E8066BB4E2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BAB3DF-1EA9-EEB6-2AAC-73F87CB10ACF}"/>
              </a:ext>
            </a:extLst>
          </p:cNvPr>
          <p:cNvSpPr>
            <a:spLocks noGrp="1"/>
          </p:cNvSpPr>
          <p:nvPr>
            <p:ph type="dt" sz="half" idx="10"/>
          </p:nvPr>
        </p:nvSpPr>
        <p:spPr/>
        <p:txBody>
          <a:bodyPr/>
          <a:lstStyle/>
          <a:p>
            <a:fld id="{CCDF3A07-5DA1-4AD7-9157-15390398A5B9}" type="datetimeFigureOut">
              <a:rPr lang="es-MX" smtClean="0"/>
              <a:t>14/05/2023</a:t>
            </a:fld>
            <a:endParaRPr lang="es-MX"/>
          </a:p>
        </p:txBody>
      </p:sp>
      <p:sp>
        <p:nvSpPr>
          <p:cNvPr id="6" name="Footer Placeholder 5">
            <a:extLst>
              <a:ext uri="{FF2B5EF4-FFF2-40B4-BE49-F238E27FC236}">
                <a16:creationId xmlns:a16="http://schemas.microsoft.com/office/drawing/2014/main" id="{0B406B06-6FA5-1741-D8C9-23DD4741ED19}"/>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970B437A-DFBC-2C01-5990-3CA01CF7CA01}"/>
              </a:ext>
            </a:extLst>
          </p:cNvPr>
          <p:cNvSpPr>
            <a:spLocks noGrp="1"/>
          </p:cNvSpPr>
          <p:nvPr>
            <p:ph type="sldNum" sz="quarter" idx="12"/>
          </p:nvPr>
        </p:nvSpPr>
        <p:spPr/>
        <p:txBody>
          <a:bodyPr/>
          <a:lstStyle/>
          <a:p>
            <a:fld id="{AAF8DBBA-5368-4A4A-BA60-6AFD649FC04A}" type="slidenum">
              <a:rPr lang="es-MX" smtClean="0"/>
              <a:t>‹#›</a:t>
            </a:fld>
            <a:endParaRPr lang="es-MX"/>
          </a:p>
        </p:txBody>
      </p:sp>
    </p:spTree>
    <p:extLst>
      <p:ext uri="{BB962C8B-B14F-4D97-AF65-F5344CB8AC3E}">
        <p14:creationId xmlns:p14="http://schemas.microsoft.com/office/powerpoint/2010/main" val="1512628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017601-DD2A-BEA1-DB1B-80996B9AE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FAE54E36-265B-82E3-35D9-10F863F3A4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4D6AF680-37A9-0064-F99F-ACF01F4285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F3A07-5DA1-4AD7-9157-15390398A5B9}" type="datetimeFigureOut">
              <a:rPr lang="es-MX" smtClean="0"/>
              <a:t>14/05/2023</a:t>
            </a:fld>
            <a:endParaRPr lang="es-MX"/>
          </a:p>
        </p:txBody>
      </p:sp>
      <p:sp>
        <p:nvSpPr>
          <p:cNvPr id="5" name="Footer Placeholder 4">
            <a:extLst>
              <a:ext uri="{FF2B5EF4-FFF2-40B4-BE49-F238E27FC236}">
                <a16:creationId xmlns:a16="http://schemas.microsoft.com/office/drawing/2014/main" id="{BCAFF91A-6A77-DE9C-3621-803108A2C5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3BD79F2A-166D-88FB-5EE7-A18576A86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F8DBBA-5368-4A4A-BA60-6AFD649FC04A}" type="slidenum">
              <a:rPr lang="es-MX" smtClean="0"/>
              <a:t>‹#›</a:t>
            </a:fld>
            <a:endParaRPr lang="es-MX"/>
          </a:p>
        </p:txBody>
      </p:sp>
    </p:spTree>
    <p:extLst>
      <p:ext uri="{BB962C8B-B14F-4D97-AF65-F5344CB8AC3E}">
        <p14:creationId xmlns:p14="http://schemas.microsoft.com/office/powerpoint/2010/main" val="345032572"/>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F3A07-5DA1-4AD7-9157-15390398A5B9}" type="datetimeFigureOut">
              <a:rPr lang="es-MX" smtClean="0"/>
              <a:t>14/05/2023</a:t>
            </a:fld>
            <a:endParaRPr lang="es-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F8DBBA-5368-4A4A-BA60-6AFD649FC04A}" type="slidenum">
              <a:rPr lang="es-MX" smtClean="0"/>
              <a:t>‹#›</a:t>
            </a:fld>
            <a:endParaRPr lang="es-MX"/>
          </a:p>
        </p:txBody>
      </p:sp>
    </p:spTree>
    <p:extLst>
      <p:ext uri="{BB962C8B-B14F-4D97-AF65-F5344CB8AC3E}">
        <p14:creationId xmlns:p14="http://schemas.microsoft.com/office/powerpoint/2010/main" val="1245087460"/>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microsoft.com/office/2007/relationships/hdphoto" Target="../media/hdphoto1.wdp"/><Relationship Id="rId7" Type="http://schemas.openxmlformats.org/officeDocument/2006/relationships/diagramQuickStyle" Target="../diagrams/quickStyl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microsoft.com/office/2007/relationships/hdphoto" Target="../media/hdphoto1.wdp"/><Relationship Id="rId7" Type="http://schemas.openxmlformats.org/officeDocument/2006/relationships/diagramQuickStyle" Target="../diagrams/quickStyl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4.xml"/><Relationship Id="rId3" Type="http://schemas.microsoft.com/office/2007/relationships/hdphoto" Target="../media/hdphoto1.wdp"/><Relationship Id="rId7" Type="http://schemas.openxmlformats.org/officeDocument/2006/relationships/diagramQuickStyle" Target="../diagrams/quickStyle4.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3.png"/><Relationship Id="rId4" Type="http://schemas.openxmlformats.org/officeDocument/2006/relationships/image" Target="../media/image2.png"/><Relationship Id="rId9" Type="http://schemas.microsoft.com/office/2007/relationships/diagramDrawing" Target="../diagrams/drawing4.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5.xml"/><Relationship Id="rId3" Type="http://schemas.microsoft.com/office/2007/relationships/hdphoto" Target="../media/hdphoto1.wdp"/><Relationship Id="rId7" Type="http://schemas.openxmlformats.org/officeDocument/2006/relationships/diagramQuickStyle" Target="../diagrams/quickStyle5.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2.png"/><Relationship Id="rId9" Type="http://schemas.microsoft.com/office/2007/relationships/diagramDrawing" Target="../diagrams/drawing5.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6.xml"/><Relationship Id="rId3" Type="http://schemas.microsoft.com/office/2007/relationships/hdphoto" Target="../media/hdphoto1.wdp"/><Relationship Id="rId7" Type="http://schemas.openxmlformats.org/officeDocument/2006/relationships/diagramQuickStyle" Target="../diagrams/quickStyle6.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png"/><Relationship Id="rId9" Type="http://schemas.microsoft.com/office/2007/relationships/diagramDrawing" Target="../diagrams/drawing6.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9.png"/><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31.png"/><Relationship Id="rId5" Type="http://schemas.openxmlformats.org/officeDocument/2006/relationships/image" Target="../media/image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g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microsoft.com/office/2007/relationships/diagramDrawing" Target="../diagrams/drawing7.xml"/><Relationship Id="rId3" Type="http://schemas.microsoft.com/office/2007/relationships/hdphoto" Target="../media/hdphoto1.wdp"/><Relationship Id="rId7" Type="http://schemas.openxmlformats.org/officeDocument/2006/relationships/diagramColors" Target="../diagrams/colors7.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62.png"/><Relationship Id="rId3" Type="http://schemas.microsoft.com/office/2007/relationships/hdphoto" Target="../media/hdphoto1.wdp"/><Relationship Id="rId7"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hyperlink" Target="https://howtomechatronics.com/projects/arduino-ant-hexapod-robot/" TargetMode="External"/><Relationship Id="rId4" Type="http://schemas.openxmlformats.org/officeDocument/2006/relationships/image" Target="../media/image2.png"/><Relationship Id="rId9"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gi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1.wdp"/><Relationship Id="rId7" Type="http://schemas.openxmlformats.org/officeDocument/2006/relationships/diagramQuickStyle" Target="../diagrams/quickStyle1.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C6BAA-3953-33F2-D2E6-CACB77C9E726}"/>
              </a:ext>
            </a:extLst>
          </p:cNvPr>
          <p:cNvSpPr>
            <a:spLocks noGrp="1"/>
          </p:cNvSpPr>
          <p:nvPr>
            <p:ph type="ctrTitle"/>
          </p:nvPr>
        </p:nvSpPr>
        <p:spPr>
          <a:xfrm>
            <a:off x="7245381" y="3202387"/>
            <a:ext cx="4515147" cy="1039741"/>
          </a:xfrm>
        </p:spPr>
        <p:txBody>
          <a:bodyPr>
            <a:normAutofit fontScale="90000"/>
          </a:bodyPr>
          <a:lstStyle/>
          <a:p>
            <a:pPr algn="r"/>
            <a:r>
              <a:rPr lang="es-MX" sz="7200" dirty="0">
                <a:ln w="0"/>
                <a:effectLst>
                  <a:outerShdw blurRad="38100" dist="19050" dir="2700000" algn="tl" rotWithShape="0">
                    <a:schemeClr val="dk1">
                      <a:alpha val="40000"/>
                    </a:schemeClr>
                  </a:outerShdw>
                </a:effectLst>
                <a:latin typeface="Grandview Display" panose="020B0502040204020203" pitchFamily="34" charset="0"/>
              </a:rPr>
              <a:t>ABAN</a:t>
            </a:r>
          </a:p>
        </p:txBody>
      </p:sp>
      <p:sp>
        <p:nvSpPr>
          <p:cNvPr id="3" name="Subtitle 2">
            <a:extLst>
              <a:ext uri="{FF2B5EF4-FFF2-40B4-BE49-F238E27FC236}">
                <a16:creationId xmlns:a16="http://schemas.microsoft.com/office/drawing/2014/main" id="{3429C986-D6AD-02BF-5BF2-6A9D44A2CF71}"/>
              </a:ext>
            </a:extLst>
          </p:cNvPr>
          <p:cNvSpPr>
            <a:spLocks noGrp="1"/>
          </p:cNvSpPr>
          <p:nvPr>
            <p:ph type="subTitle" idx="1"/>
          </p:nvPr>
        </p:nvSpPr>
        <p:spPr>
          <a:xfrm>
            <a:off x="6264985" y="4091596"/>
            <a:ext cx="5477256" cy="1453896"/>
          </a:xfrm>
        </p:spPr>
        <p:txBody>
          <a:bodyPr>
            <a:normAutofit/>
          </a:bodyPr>
          <a:lstStyle/>
          <a:p>
            <a:pPr algn="r"/>
            <a:r>
              <a:rPr lang="es-ES" sz="2800" dirty="0">
                <a:effectLst/>
                <a:latin typeface="Calibri" panose="020F0502020204030204" pitchFamily="34" charset="0"/>
                <a:ea typeface="Calibri" panose="020F0502020204030204" pitchFamily="34" charset="0"/>
              </a:rPr>
              <a:t>Maceta con riego automatizado y seguimiento de luz solar</a:t>
            </a:r>
            <a:endParaRPr lang="es-MX" sz="3600" dirty="0"/>
          </a:p>
        </p:txBody>
      </p:sp>
      <p:pic>
        <p:nvPicPr>
          <p:cNvPr id="4" name="Picture 3">
            <a:extLst>
              <a:ext uri="{FF2B5EF4-FFF2-40B4-BE49-F238E27FC236}">
                <a16:creationId xmlns:a16="http://schemas.microsoft.com/office/drawing/2014/main" id="{65BA12DA-CFF6-0314-F98F-DD33F91448E7}"/>
              </a:ext>
            </a:extLst>
          </p:cNvPr>
          <p:cNvPicPr>
            <a:picLocks noChangeAspect="1"/>
          </p:cNvPicPr>
          <p:nvPr/>
        </p:nvPicPr>
        <p:blipFill rotWithShape="1">
          <a:blip r:embed="rId2"/>
          <a:srcRect l="5549" r="2190"/>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pic>
        <p:nvPicPr>
          <p:cNvPr id="5" name="Picture 4" descr="Universidad Mondragón México. Campus Querétaro.">
            <a:extLst>
              <a:ext uri="{FF2B5EF4-FFF2-40B4-BE49-F238E27FC236}">
                <a16:creationId xmlns:a16="http://schemas.microsoft.com/office/drawing/2014/main" id="{FF4C4527-098F-6BDE-A058-03D357943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3077" y="303847"/>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9BE809-D314-123F-0D5A-20C2159A1D5C}"/>
              </a:ext>
            </a:extLst>
          </p:cNvPr>
          <p:cNvSpPr txBox="1"/>
          <p:nvPr/>
        </p:nvSpPr>
        <p:spPr>
          <a:xfrm>
            <a:off x="8616704" y="6012468"/>
            <a:ext cx="3078471" cy="646331"/>
          </a:xfrm>
          <a:prstGeom prst="rect">
            <a:avLst/>
          </a:prstGeom>
          <a:noFill/>
        </p:spPr>
        <p:txBody>
          <a:bodyPr wrap="none" rtlCol="0">
            <a:spAutoFit/>
          </a:bodyPr>
          <a:lstStyle/>
          <a:p>
            <a:pPr algn="r"/>
            <a:r>
              <a:rPr lang="es-MX" dirty="0"/>
              <a:t>José Ignacio Velázquez Ferrera </a:t>
            </a:r>
          </a:p>
          <a:p>
            <a:pPr algn="r"/>
            <a:r>
              <a:rPr lang="es-MX" dirty="0"/>
              <a:t>PDT Ingeniería Mecatrónica</a:t>
            </a:r>
          </a:p>
        </p:txBody>
      </p:sp>
    </p:spTree>
    <p:extLst>
      <p:ext uri="{BB962C8B-B14F-4D97-AF65-F5344CB8AC3E}">
        <p14:creationId xmlns:p14="http://schemas.microsoft.com/office/powerpoint/2010/main" val="1973414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6" descr="Plants Wallpaper Pictures | Download Free Images on Unsplash">
            <a:extLst>
              <a:ext uri="{FF2B5EF4-FFF2-40B4-BE49-F238E27FC236}">
                <a16:creationId xmlns:a16="http://schemas.microsoft.com/office/drawing/2014/main" id="{6C8E23D6-7840-C1D2-945E-BAE73AC8FC65}"/>
              </a:ext>
            </a:extLst>
          </p:cNvPr>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l="9091" t="61648"/>
          <a:stretch/>
        </p:blipFill>
        <p:spPr bwMode="auto">
          <a:xfrm>
            <a:off x="20" y="-913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C61116-D6C8-1D88-CFA1-17976F22156C}"/>
              </a:ext>
            </a:extLst>
          </p:cNvPr>
          <p:cNvSpPr>
            <a:spLocks noGrp="1"/>
          </p:cNvSpPr>
          <p:nvPr>
            <p:ph type="title"/>
          </p:nvPr>
        </p:nvSpPr>
        <p:spPr>
          <a:xfrm>
            <a:off x="838200" y="365125"/>
            <a:ext cx="10515600" cy="1325563"/>
          </a:xfrm>
        </p:spPr>
        <p:txBody>
          <a:bodyPr>
            <a:normAutofit/>
          </a:bodyPr>
          <a:lstStyle/>
          <a:p>
            <a:r>
              <a:rPr lang="es-MX" dirty="0"/>
              <a:t>Objetivo General</a:t>
            </a:r>
          </a:p>
        </p:txBody>
      </p:sp>
      <p:pic>
        <p:nvPicPr>
          <p:cNvPr id="3" name="Picture 2" descr="Universidad Mondragón México. Campus Querétaro.">
            <a:extLst>
              <a:ext uri="{FF2B5EF4-FFF2-40B4-BE49-F238E27FC236}">
                <a16:creationId xmlns:a16="http://schemas.microsoft.com/office/drawing/2014/main" id="{6957C7C5-F9EB-A856-A261-6B93ACA8459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4">
            <a:extLst>
              <a:ext uri="{FF2B5EF4-FFF2-40B4-BE49-F238E27FC236}">
                <a16:creationId xmlns:a16="http://schemas.microsoft.com/office/drawing/2014/main" id="{2ED6D1CE-3837-B22D-C1A1-26954FD23B04}"/>
              </a:ext>
            </a:extLst>
          </p:cNvPr>
          <p:cNvGraphicFramePr>
            <a:graphicFrameLocks noGrp="1"/>
          </p:cNvGraphicFramePr>
          <p:nvPr>
            <p:ph idx="1"/>
            <p:extLst>
              <p:ext uri="{D42A27DB-BD31-4B8C-83A1-F6EECF244321}">
                <p14:modId xmlns:p14="http://schemas.microsoft.com/office/powerpoint/2010/main" val="2949910037"/>
              </p:ext>
            </p:extLst>
          </p:nvPr>
        </p:nvGraphicFramePr>
        <p:xfrm>
          <a:off x="838200" y="1825625"/>
          <a:ext cx="10515600" cy="14022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04871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6" descr="Plants Wallpaper Pictures | Download Free Images on Unsplash">
            <a:extLst>
              <a:ext uri="{FF2B5EF4-FFF2-40B4-BE49-F238E27FC236}">
                <a16:creationId xmlns:a16="http://schemas.microsoft.com/office/drawing/2014/main" id="{6C8E23D6-7840-C1D2-945E-BAE73AC8FC65}"/>
              </a:ext>
            </a:extLst>
          </p:cNvPr>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l="9091" t="61648"/>
          <a:stretch/>
        </p:blipFill>
        <p:spPr bwMode="auto">
          <a:xfrm>
            <a:off x="20" y="-913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C61116-D6C8-1D88-CFA1-17976F22156C}"/>
              </a:ext>
            </a:extLst>
          </p:cNvPr>
          <p:cNvSpPr>
            <a:spLocks noGrp="1"/>
          </p:cNvSpPr>
          <p:nvPr>
            <p:ph type="title"/>
          </p:nvPr>
        </p:nvSpPr>
        <p:spPr>
          <a:xfrm>
            <a:off x="838200" y="365125"/>
            <a:ext cx="10515600" cy="1325563"/>
          </a:xfrm>
        </p:spPr>
        <p:txBody>
          <a:bodyPr>
            <a:normAutofit/>
          </a:bodyPr>
          <a:lstStyle/>
          <a:p>
            <a:r>
              <a:rPr lang="es-MX" dirty="0"/>
              <a:t>Objetivos Específicos</a:t>
            </a:r>
          </a:p>
        </p:txBody>
      </p:sp>
      <p:pic>
        <p:nvPicPr>
          <p:cNvPr id="3" name="Picture 2" descr="Universidad Mondragón México. Campus Querétaro.">
            <a:extLst>
              <a:ext uri="{FF2B5EF4-FFF2-40B4-BE49-F238E27FC236}">
                <a16:creationId xmlns:a16="http://schemas.microsoft.com/office/drawing/2014/main" id="{6957C7C5-F9EB-A856-A261-6B93ACA8459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4">
            <a:extLst>
              <a:ext uri="{FF2B5EF4-FFF2-40B4-BE49-F238E27FC236}">
                <a16:creationId xmlns:a16="http://schemas.microsoft.com/office/drawing/2014/main" id="{2ED6D1CE-3837-B22D-C1A1-26954FD23B04}"/>
              </a:ext>
            </a:extLst>
          </p:cNvPr>
          <p:cNvGraphicFramePr>
            <a:graphicFrameLocks noGrp="1"/>
          </p:cNvGraphicFramePr>
          <p:nvPr>
            <p:ph idx="1"/>
            <p:extLst>
              <p:ext uri="{D42A27DB-BD31-4B8C-83A1-F6EECF244321}">
                <p14:modId xmlns:p14="http://schemas.microsoft.com/office/powerpoint/2010/main" val="2463843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14480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esthetic Leaves PNG Isolated Photos | PNG Mart">
            <a:extLst>
              <a:ext uri="{FF2B5EF4-FFF2-40B4-BE49-F238E27FC236}">
                <a16:creationId xmlns:a16="http://schemas.microsoft.com/office/drawing/2014/main" id="{4274F19D-67D2-6DCE-D6EA-8DA3ACBC102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310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4B365C-BAA1-13A5-A9C8-C80437545B62}"/>
              </a:ext>
            </a:extLst>
          </p:cNvPr>
          <p:cNvSpPr>
            <a:spLocks noGrp="1"/>
          </p:cNvSpPr>
          <p:nvPr>
            <p:ph type="ctrTitle"/>
          </p:nvPr>
        </p:nvSpPr>
        <p:spPr/>
        <p:txBody>
          <a:bodyPr vert="horz" lIns="91440" tIns="45720" rIns="91440" bIns="45720" rtlCol="0" anchor="b">
            <a:normAutofit/>
          </a:bodyPr>
          <a:lstStyle/>
          <a:p>
            <a:r>
              <a:rPr lang="es-MX" dirty="0">
                <a:ln w="0"/>
                <a:effectLst>
                  <a:outerShdw blurRad="38100" dist="19050" dir="2700000" algn="tl" rotWithShape="0">
                    <a:schemeClr val="dk1">
                      <a:alpha val="40000"/>
                    </a:schemeClr>
                  </a:outerShdw>
                </a:effectLst>
                <a:latin typeface="Grandview Display" panose="020B0502040204020203" pitchFamily="34" charset="0"/>
              </a:rPr>
              <a:t>Marco Teórico</a:t>
            </a:r>
          </a:p>
        </p:txBody>
      </p:sp>
      <p:pic>
        <p:nvPicPr>
          <p:cNvPr id="4" name="Picture 3" descr="Universidad Mondragón México. Campus Querétaro.">
            <a:extLst>
              <a:ext uri="{FF2B5EF4-FFF2-40B4-BE49-F238E27FC236}">
                <a16:creationId xmlns:a16="http://schemas.microsoft.com/office/drawing/2014/main" id="{C481E018-5202-3463-8F36-79659EAE9F6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umeros mayas del 1 al 20 - Buscar con Google | Mayan numbers, Numbers,  Mayan number system">
            <a:extLst>
              <a:ext uri="{FF2B5EF4-FFF2-40B4-BE49-F238E27FC236}">
                <a16:creationId xmlns:a16="http://schemas.microsoft.com/office/drawing/2014/main" id="{FC776A96-1F5B-8674-A4FF-F4EE4E80B0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307" t="4469" r="2078" b="88580"/>
          <a:stretch/>
        </p:blipFill>
        <p:spPr bwMode="auto">
          <a:xfrm>
            <a:off x="5759569" y="3973633"/>
            <a:ext cx="672861" cy="30192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925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lants Wallpaper Pictures | Download Free Images on Unsplash">
            <a:extLst>
              <a:ext uri="{FF2B5EF4-FFF2-40B4-BE49-F238E27FC236}">
                <a16:creationId xmlns:a16="http://schemas.microsoft.com/office/drawing/2014/main" id="{F6AC6C93-BA68-1147-620A-CB8F93252E53}"/>
              </a:ext>
            </a:extLst>
          </p:cNvPr>
          <p:cNvPicPr>
            <a:picLocks noGrp="1" noRo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FF7EAB-BDCF-A3FA-A3AA-C84EA5D1013B}"/>
              </a:ext>
            </a:extLst>
          </p:cNvPr>
          <p:cNvSpPr>
            <a:spLocks noGrp="1"/>
          </p:cNvSpPr>
          <p:nvPr>
            <p:ph type="title"/>
          </p:nvPr>
        </p:nvSpPr>
        <p:spPr>
          <a:xfrm>
            <a:off x="6501809" y="365125"/>
            <a:ext cx="4851990" cy="979043"/>
          </a:xfrm>
        </p:spPr>
        <p:txBody>
          <a:bodyPr anchor="b">
            <a:normAutofit/>
          </a:bodyPr>
          <a:lstStyle/>
          <a:p>
            <a:r>
              <a:rPr lang="es-MX" sz="5400" dirty="0"/>
              <a:t>Estado del Arte</a:t>
            </a:r>
          </a:p>
        </p:txBody>
      </p:sp>
      <p:pic>
        <p:nvPicPr>
          <p:cNvPr id="5126" name="Picture 6" descr="Hiwonder JetHexa ROS Hexapod Robot Kit Powered by Jetson Nano with Lidar  Depth Camera/ ROS Robot - YouTube">
            <a:extLst>
              <a:ext uri="{FF2B5EF4-FFF2-40B4-BE49-F238E27FC236}">
                <a16:creationId xmlns:a16="http://schemas.microsoft.com/office/drawing/2014/main" id="{41E02AF1-2F95-8DB3-2F61-57FEA2E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771" r="20102" b="3"/>
          <a:stretch/>
        </p:blipFill>
        <p:spPr bwMode="auto">
          <a:xfrm>
            <a:off x="2" y="2"/>
            <a:ext cx="2873113" cy="2520153"/>
          </a:xfrm>
          <a:custGeom>
            <a:avLst/>
            <a:gdLst/>
            <a:ahLst/>
            <a:cxnLst/>
            <a:rect l="l" t="t" r="r" b="b"/>
            <a:pathLst>
              <a:path w="2873113" h="2520153">
                <a:moveTo>
                  <a:pt x="0" y="0"/>
                </a:moveTo>
                <a:lnTo>
                  <a:pt x="2863050" y="0"/>
                </a:lnTo>
                <a:lnTo>
                  <a:pt x="2860357" y="23417"/>
                </a:lnTo>
                <a:cubicBezTo>
                  <a:pt x="2854714" y="58297"/>
                  <a:pt x="2848787" y="93209"/>
                  <a:pt x="2846577" y="128562"/>
                </a:cubicBezTo>
                <a:cubicBezTo>
                  <a:pt x="2835325" y="313204"/>
                  <a:pt x="2844701" y="497594"/>
                  <a:pt x="2857292" y="681606"/>
                </a:cubicBezTo>
                <a:cubicBezTo>
                  <a:pt x="2874974" y="930009"/>
                  <a:pt x="2873501" y="1179283"/>
                  <a:pt x="2852872" y="1427485"/>
                </a:cubicBezTo>
                <a:cubicBezTo>
                  <a:pt x="2831655" y="1647555"/>
                  <a:pt x="2835660" y="1869138"/>
                  <a:pt x="2864794" y="2088415"/>
                </a:cubicBezTo>
                <a:cubicBezTo>
                  <a:pt x="2882609" y="2212685"/>
                  <a:pt x="2866535" y="2338091"/>
                  <a:pt x="2864794" y="2462992"/>
                </a:cubicBezTo>
                <a:lnTo>
                  <a:pt x="2863832" y="2503401"/>
                </a:lnTo>
                <a:lnTo>
                  <a:pt x="2759379" y="2506812"/>
                </a:lnTo>
                <a:cubicBezTo>
                  <a:pt x="2718815" y="2505399"/>
                  <a:pt x="2678327" y="2501250"/>
                  <a:pt x="2638141" y="2494371"/>
                </a:cubicBezTo>
                <a:cubicBezTo>
                  <a:pt x="2542898" y="2477013"/>
                  <a:pt x="2447655" y="2484775"/>
                  <a:pt x="2352412" y="2491125"/>
                </a:cubicBezTo>
                <a:cubicBezTo>
                  <a:pt x="2090938" y="2508483"/>
                  <a:pt x="1829464" y="2529652"/>
                  <a:pt x="1567101" y="2515539"/>
                </a:cubicBezTo>
                <a:cubicBezTo>
                  <a:pt x="1511098" y="2512576"/>
                  <a:pt x="1456492" y="2499593"/>
                  <a:pt x="1400871" y="2494229"/>
                </a:cubicBezTo>
                <a:cubicBezTo>
                  <a:pt x="1239211" y="2478564"/>
                  <a:pt x="1078187" y="2496912"/>
                  <a:pt x="916909" y="2504391"/>
                </a:cubicBezTo>
                <a:cubicBezTo>
                  <a:pt x="738423" y="2515144"/>
                  <a:pt x="559493" y="2512971"/>
                  <a:pt x="381262" y="2497899"/>
                </a:cubicBezTo>
                <a:cubicBezTo>
                  <a:pt x="284495" y="2488444"/>
                  <a:pt x="187601" y="2485233"/>
                  <a:pt x="90675" y="2486397"/>
                </a:cubicBezTo>
                <a:lnTo>
                  <a:pt x="0" y="2490996"/>
                </a:lnTo>
                <a:close/>
              </a:path>
            </a:pathLst>
          </a:custGeom>
          <a:noFill/>
          <a:extLst>
            <a:ext uri="{909E8E84-426E-40DD-AFC4-6F175D3DCCD1}">
              <a14:hiddenFill xmlns:a14="http://schemas.microsoft.com/office/drawing/2010/main">
                <a:solidFill>
                  <a:srgbClr val="FFFFFF"/>
                </a:solidFill>
              </a14:hiddenFill>
            </a:ext>
          </a:extLst>
        </p:spPr>
      </p:pic>
      <p:pic>
        <p:nvPicPr>
          <p:cNvPr id="5124" name="Picture 4" descr="Anthropomorphized Planter Pots : Lua smart planter">
            <a:extLst>
              <a:ext uri="{FF2B5EF4-FFF2-40B4-BE49-F238E27FC236}">
                <a16:creationId xmlns:a16="http://schemas.microsoft.com/office/drawing/2014/main" id="{0FC9E28D-BB13-24E1-7F81-A80241713F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80" r="1" b="1"/>
          <a:stretch/>
        </p:blipFill>
        <p:spPr bwMode="auto">
          <a:xfrm>
            <a:off x="3060436" y="10"/>
            <a:ext cx="2843573" cy="2524624"/>
          </a:xfrm>
          <a:custGeom>
            <a:avLst/>
            <a:gdLst/>
            <a:ahLst/>
            <a:cxnLst/>
            <a:rect l="l" t="t" r="r" b="b"/>
            <a:pathLst>
              <a:path w="2843573" h="2524634">
                <a:moveTo>
                  <a:pt x="26682" y="0"/>
                </a:moveTo>
                <a:lnTo>
                  <a:pt x="2822452" y="0"/>
                </a:lnTo>
                <a:lnTo>
                  <a:pt x="2820993" y="10824"/>
                </a:lnTo>
                <a:cubicBezTo>
                  <a:pt x="2808235" y="122326"/>
                  <a:pt x="2818697" y="233190"/>
                  <a:pt x="2829285" y="343799"/>
                </a:cubicBezTo>
                <a:cubicBezTo>
                  <a:pt x="2840997" y="479092"/>
                  <a:pt x="2837348" y="615270"/>
                  <a:pt x="2818441" y="749749"/>
                </a:cubicBezTo>
                <a:cubicBezTo>
                  <a:pt x="2807788" y="840800"/>
                  <a:pt x="2808044" y="932796"/>
                  <a:pt x="2819207" y="1023783"/>
                </a:cubicBezTo>
                <a:cubicBezTo>
                  <a:pt x="2837578" y="1193205"/>
                  <a:pt x="2863349" y="1363775"/>
                  <a:pt x="2819207" y="1534090"/>
                </a:cubicBezTo>
                <a:cubicBezTo>
                  <a:pt x="2800453" y="1606554"/>
                  <a:pt x="2806449" y="1682589"/>
                  <a:pt x="2816911" y="1756456"/>
                </a:cubicBezTo>
                <a:cubicBezTo>
                  <a:pt x="2833853" y="1883025"/>
                  <a:pt x="2834796" y="2011227"/>
                  <a:pt x="2819717" y="2138038"/>
                </a:cubicBezTo>
                <a:cubicBezTo>
                  <a:pt x="2811335" y="2205118"/>
                  <a:pt x="2811679" y="2273002"/>
                  <a:pt x="2820738" y="2339992"/>
                </a:cubicBezTo>
                <a:cubicBezTo>
                  <a:pt x="2827117" y="2381582"/>
                  <a:pt x="2826415" y="2423364"/>
                  <a:pt x="2825315" y="2465177"/>
                </a:cubicBezTo>
                <a:lnTo>
                  <a:pt x="2825058" y="2479654"/>
                </a:lnTo>
                <a:lnTo>
                  <a:pt x="2679762" y="2483128"/>
                </a:lnTo>
                <a:cubicBezTo>
                  <a:pt x="2618897" y="2485860"/>
                  <a:pt x="2558084" y="2490067"/>
                  <a:pt x="2497351" y="2496347"/>
                </a:cubicBezTo>
                <a:cubicBezTo>
                  <a:pt x="2332771" y="2513422"/>
                  <a:pt x="2168953" y="2506649"/>
                  <a:pt x="2004501" y="2503544"/>
                </a:cubicBezTo>
                <a:cubicBezTo>
                  <a:pt x="1819728" y="2500017"/>
                  <a:pt x="1634831" y="2501710"/>
                  <a:pt x="1450058" y="2501710"/>
                </a:cubicBezTo>
                <a:cubicBezTo>
                  <a:pt x="1369673" y="2501992"/>
                  <a:pt x="1289796" y="2497193"/>
                  <a:pt x="1209792" y="2489009"/>
                </a:cubicBezTo>
                <a:cubicBezTo>
                  <a:pt x="1093723" y="2477295"/>
                  <a:pt x="978288" y="2491407"/>
                  <a:pt x="863997" y="2510177"/>
                </a:cubicBezTo>
                <a:cubicBezTo>
                  <a:pt x="784361" y="2521298"/>
                  <a:pt x="704102" y="2526010"/>
                  <a:pt x="623857" y="2524289"/>
                </a:cubicBezTo>
                <a:cubicBezTo>
                  <a:pt x="427783" y="2524430"/>
                  <a:pt x="232091" y="2514693"/>
                  <a:pt x="36524" y="2497052"/>
                </a:cubicBezTo>
                <a:lnTo>
                  <a:pt x="13350" y="2496674"/>
                </a:lnTo>
                <a:lnTo>
                  <a:pt x="17533" y="2292198"/>
                </a:lnTo>
                <a:cubicBezTo>
                  <a:pt x="19808" y="2209062"/>
                  <a:pt x="21290" y="2125926"/>
                  <a:pt x="17874" y="2042789"/>
                </a:cubicBezTo>
                <a:cubicBezTo>
                  <a:pt x="8899" y="1823109"/>
                  <a:pt x="-1415" y="1603430"/>
                  <a:pt x="13052" y="1383876"/>
                </a:cubicBezTo>
                <a:cubicBezTo>
                  <a:pt x="22963" y="1233390"/>
                  <a:pt x="35957" y="1082147"/>
                  <a:pt x="31938" y="930905"/>
                </a:cubicBezTo>
                <a:cubicBezTo>
                  <a:pt x="27652" y="775629"/>
                  <a:pt x="13587" y="620983"/>
                  <a:pt x="3274" y="466086"/>
                </a:cubicBezTo>
                <a:cubicBezTo>
                  <a:pt x="-4187" y="352451"/>
                  <a:pt x="1117" y="238378"/>
                  <a:pt x="19079" y="125790"/>
                </a:cubicBezTo>
                <a:cubicBezTo>
                  <a:pt x="25442" y="85647"/>
                  <a:pt x="27250" y="45378"/>
                  <a:pt x="26899" y="5094"/>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This sun-chasing robot looks after the plant on its head - The Verge">
            <a:extLst>
              <a:ext uri="{FF2B5EF4-FFF2-40B4-BE49-F238E27FC236}">
                <a16:creationId xmlns:a16="http://schemas.microsoft.com/office/drawing/2014/main" id="{9E0B091D-163D-8E90-62F5-B6315D0F72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550"/>
          <a:stretch/>
        </p:blipFill>
        <p:spPr bwMode="auto">
          <a:xfrm>
            <a:off x="1" y="2716074"/>
            <a:ext cx="5909625" cy="4141924"/>
          </a:xfrm>
          <a:custGeom>
            <a:avLst/>
            <a:gdLst/>
            <a:ahLst/>
            <a:cxnLst/>
            <a:rect l="l" t="t" r="r" b="b"/>
            <a:pathLst>
              <a:path w="5909625" h="4141924">
                <a:moveTo>
                  <a:pt x="1823444" y="1329"/>
                </a:moveTo>
                <a:cubicBezTo>
                  <a:pt x="1893960" y="3895"/>
                  <a:pt x="1964367" y="10183"/>
                  <a:pt x="2034428" y="20181"/>
                </a:cubicBezTo>
                <a:cubicBezTo>
                  <a:pt x="2139449" y="36834"/>
                  <a:pt x="2245360" y="26532"/>
                  <a:pt x="2350889" y="19476"/>
                </a:cubicBezTo>
                <a:cubicBezTo>
                  <a:pt x="2478642" y="10867"/>
                  <a:pt x="2606268" y="6210"/>
                  <a:pt x="2734275" y="20323"/>
                </a:cubicBezTo>
                <a:cubicBezTo>
                  <a:pt x="2825326" y="30483"/>
                  <a:pt x="2916886" y="21029"/>
                  <a:pt x="3008193" y="15383"/>
                </a:cubicBezTo>
                <a:cubicBezTo>
                  <a:pt x="3103486" y="8045"/>
                  <a:pt x="3199137" y="8045"/>
                  <a:pt x="3294430" y="15383"/>
                </a:cubicBezTo>
                <a:cubicBezTo>
                  <a:pt x="3381546" y="22750"/>
                  <a:pt x="3469080" y="21000"/>
                  <a:pt x="3555904" y="10161"/>
                </a:cubicBezTo>
                <a:cubicBezTo>
                  <a:pt x="3657497" y="-1693"/>
                  <a:pt x="3759089" y="7480"/>
                  <a:pt x="3860682" y="16089"/>
                </a:cubicBezTo>
                <a:cubicBezTo>
                  <a:pt x="4039485" y="31472"/>
                  <a:pt x="4218161" y="24557"/>
                  <a:pt x="4396583" y="13266"/>
                </a:cubicBezTo>
                <a:cubicBezTo>
                  <a:pt x="4519422" y="6041"/>
                  <a:pt x="4642589" y="10007"/>
                  <a:pt x="4764856" y="25121"/>
                </a:cubicBezTo>
                <a:cubicBezTo>
                  <a:pt x="4813493" y="30483"/>
                  <a:pt x="4862258" y="29496"/>
                  <a:pt x="4911023" y="30483"/>
                </a:cubicBezTo>
                <a:cubicBezTo>
                  <a:pt x="4915721" y="30625"/>
                  <a:pt x="4920801" y="29108"/>
                  <a:pt x="4925690" y="28984"/>
                </a:cubicBezTo>
                <a:lnTo>
                  <a:pt x="4927821" y="30065"/>
                </a:lnTo>
                <a:lnTo>
                  <a:pt x="4960258" y="27641"/>
                </a:lnTo>
                <a:lnTo>
                  <a:pt x="4964870" y="27986"/>
                </a:lnTo>
                <a:lnTo>
                  <a:pt x="4964882" y="27978"/>
                </a:lnTo>
                <a:cubicBezTo>
                  <a:pt x="4969755" y="27908"/>
                  <a:pt x="4974899" y="29284"/>
                  <a:pt x="4979471" y="28790"/>
                </a:cubicBezTo>
                <a:cubicBezTo>
                  <a:pt x="5154578" y="12123"/>
                  <a:pt x="5330536" y="9611"/>
                  <a:pt x="5505974" y="21310"/>
                </a:cubicBezTo>
                <a:cubicBezTo>
                  <a:pt x="5586740" y="25614"/>
                  <a:pt x="5667442" y="25544"/>
                  <a:pt x="5748129" y="23092"/>
                </a:cubicBezTo>
                <a:lnTo>
                  <a:pt x="5892006" y="15658"/>
                </a:lnTo>
                <a:lnTo>
                  <a:pt x="5894187" y="91357"/>
                </a:lnTo>
                <a:cubicBezTo>
                  <a:pt x="5891252" y="119679"/>
                  <a:pt x="5887042" y="148001"/>
                  <a:pt x="5881429" y="176068"/>
                </a:cubicBezTo>
                <a:cubicBezTo>
                  <a:pt x="5868671" y="240494"/>
                  <a:pt x="5878112" y="303645"/>
                  <a:pt x="5888063" y="367433"/>
                </a:cubicBezTo>
                <a:cubicBezTo>
                  <a:pt x="5896291" y="414790"/>
                  <a:pt x="5896291" y="463218"/>
                  <a:pt x="5888063" y="510574"/>
                </a:cubicBezTo>
                <a:cubicBezTo>
                  <a:pt x="5868926" y="612636"/>
                  <a:pt x="5879515" y="714697"/>
                  <a:pt x="5889083" y="815610"/>
                </a:cubicBezTo>
                <a:cubicBezTo>
                  <a:pt x="5901841" y="951224"/>
                  <a:pt x="5908220" y="1085690"/>
                  <a:pt x="5876326" y="1220284"/>
                </a:cubicBezTo>
                <a:cubicBezTo>
                  <a:pt x="5856296" y="1304994"/>
                  <a:pt x="5872754" y="1390981"/>
                  <a:pt x="5883342" y="1475437"/>
                </a:cubicBezTo>
                <a:cubicBezTo>
                  <a:pt x="5891354" y="1538243"/>
                  <a:pt x="5892298" y="1601751"/>
                  <a:pt x="5886149" y="1664761"/>
                </a:cubicBezTo>
                <a:cubicBezTo>
                  <a:pt x="5876836" y="1760329"/>
                  <a:pt x="5880140" y="1856713"/>
                  <a:pt x="5895972" y="1951426"/>
                </a:cubicBezTo>
                <a:cubicBezTo>
                  <a:pt x="5905362" y="2004791"/>
                  <a:pt x="5901727" y="2059623"/>
                  <a:pt x="5885384" y="2111279"/>
                </a:cubicBezTo>
                <a:cubicBezTo>
                  <a:pt x="5861527" y="2185401"/>
                  <a:pt x="5875943" y="2261054"/>
                  <a:pt x="5885384" y="2335942"/>
                </a:cubicBezTo>
                <a:cubicBezTo>
                  <a:pt x="5899545" y="2453440"/>
                  <a:pt x="5916513" y="2570683"/>
                  <a:pt x="5906434" y="2689584"/>
                </a:cubicBezTo>
                <a:cubicBezTo>
                  <a:pt x="5904839" y="2722155"/>
                  <a:pt x="5900310" y="2754521"/>
                  <a:pt x="5892910" y="2786288"/>
                </a:cubicBezTo>
                <a:cubicBezTo>
                  <a:pt x="5859473" y="2908978"/>
                  <a:pt x="5857980" y="3038188"/>
                  <a:pt x="5888573" y="3161618"/>
                </a:cubicBezTo>
                <a:cubicBezTo>
                  <a:pt x="5920978" y="3294426"/>
                  <a:pt x="5914089" y="3426468"/>
                  <a:pt x="5880791" y="3558127"/>
                </a:cubicBezTo>
                <a:cubicBezTo>
                  <a:pt x="5844074" y="3697862"/>
                  <a:pt x="5840847" y="3844294"/>
                  <a:pt x="5871350" y="3985509"/>
                </a:cubicBezTo>
                <a:lnTo>
                  <a:pt x="5884107" y="4141924"/>
                </a:lnTo>
                <a:lnTo>
                  <a:pt x="0" y="4141924"/>
                </a:lnTo>
                <a:lnTo>
                  <a:pt x="0" y="18996"/>
                </a:lnTo>
                <a:lnTo>
                  <a:pt x="114789" y="16636"/>
                </a:lnTo>
                <a:cubicBezTo>
                  <a:pt x="229350" y="12949"/>
                  <a:pt x="343737" y="7904"/>
                  <a:pt x="457838" y="9315"/>
                </a:cubicBezTo>
                <a:cubicBezTo>
                  <a:pt x="553081" y="10444"/>
                  <a:pt x="648070" y="31612"/>
                  <a:pt x="743567" y="27661"/>
                </a:cubicBezTo>
                <a:cubicBezTo>
                  <a:pt x="1032979" y="16089"/>
                  <a:pt x="1322518" y="19899"/>
                  <a:pt x="1611803" y="4799"/>
                </a:cubicBezTo>
                <a:cubicBezTo>
                  <a:pt x="1682301" y="-85"/>
                  <a:pt x="1752927" y="-1238"/>
                  <a:pt x="1823444" y="1329"/>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Universidad Mondragón México. Campus Querétaro.">
            <a:extLst>
              <a:ext uri="{FF2B5EF4-FFF2-40B4-BE49-F238E27FC236}">
                <a16:creationId xmlns:a16="http://schemas.microsoft.com/office/drawing/2014/main" id="{91CC3F02-7C09-F891-C744-0912618E661A}"/>
              </a:ext>
            </a:extLst>
          </p:cNvPr>
          <p:cNvPicPr>
            <a:picLocks noGrp="1" noRo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4">
            <a:extLst>
              <a:ext uri="{FF2B5EF4-FFF2-40B4-BE49-F238E27FC236}">
                <a16:creationId xmlns:a16="http://schemas.microsoft.com/office/drawing/2014/main" id="{54C64A08-7F5A-217F-D9FE-45342E9CCDB3}"/>
              </a:ext>
            </a:extLst>
          </p:cNvPr>
          <p:cNvSpPr>
            <a:spLocks noGrp="1"/>
          </p:cNvSpPr>
          <p:nvPr>
            <p:ph idx="1"/>
          </p:nvPr>
        </p:nvSpPr>
        <p:spPr>
          <a:xfrm>
            <a:off x="6502400" y="1763713"/>
            <a:ext cx="4851400" cy="3330575"/>
          </a:xfrm>
          <a:prstGeom prst="snip2Diag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42900" indent="-342900">
              <a:buFont typeface="Arial" panose="020B0604020202020204" pitchFamily="34" charset="0"/>
              <a:buChar char="•"/>
            </a:pPr>
            <a:r>
              <a:rPr lang="es-MX" dirty="0">
                <a:effectLst>
                  <a:glow rad="139700">
                    <a:schemeClr val="tx1">
                      <a:alpha val="40000"/>
                    </a:schemeClr>
                  </a:glow>
                </a:effectLst>
              </a:rPr>
              <a:t>Hexápodos comercializados</a:t>
            </a:r>
          </a:p>
          <a:p>
            <a:pPr marL="342900" indent="-342900">
              <a:buFont typeface="Arial" panose="020B0604020202020204" pitchFamily="34" charset="0"/>
              <a:buChar char="•"/>
            </a:pPr>
            <a:r>
              <a:rPr lang="es-MX" dirty="0">
                <a:effectLst>
                  <a:glow rad="139700">
                    <a:schemeClr val="tx1">
                      <a:alpha val="40000"/>
                    </a:schemeClr>
                  </a:glow>
                </a:effectLst>
              </a:rPr>
              <a:t>Hexápodos con aplicaciones similares no comercializados</a:t>
            </a:r>
          </a:p>
          <a:p>
            <a:pPr marL="342900" indent="-342900">
              <a:buFont typeface="Arial" panose="020B0604020202020204" pitchFamily="34" charset="0"/>
              <a:buChar char="•"/>
            </a:pPr>
            <a:r>
              <a:rPr lang="es-MX" dirty="0">
                <a:effectLst>
                  <a:glow rad="139700">
                    <a:schemeClr val="tx1">
                      <a:alpha val="40000"/>
                    </a:schemeClr>
                  </a:glow>
                </a:effectLst>
              </a:rPr>
              <a:t>Macetas Inteligentes</a:t>
            </a:r>
          </a:p>
          <a:p>
            <a:pPr marL="342900" indent="-342900">
              <a:buFont typeface="Arial" panose="020B0604020202020204" pitchFamily="34" charset="0"/>
              <a:buChar char="•"/>
            </a:pPr>
            <a:endParaRPr lang="es-MX" dirty="0">
              <a:effectLst>
                <a:glow rad="139700">
                  <a:schemeClr val="tx1">
                    <a:alpha val="40000"/>
                  </a:schemeClr>
                </a:glow>
              </a:effectLst>
            </a:endParaRPr>
          </a:p>
          <a:p>
            <a:pPr marL="342900" indent="-342900">
              <a:buFont typeface="Arial" panose="020B0604020202020204" pitchFamily="34" charset="0"/>
              <a:buChar char="•"/>
            </a:pPr>
            <a:endParaRPr lang="es-MX" dirty="0">
              <a:effectLst>
                <a:glow rad="139700">
                  <a:schemeClr val="tx1">
                    <a:alpha val="40000"/>
                  </a:schemeClr>
                </a:glow>
              </a:effectLst>
            </a:endParaRPr>
          </a:p>
        </p:txBody>
      </p:sp>
    </p:spTree>
    <p:extLst>
      <p:ext uri="{BB962C8B-B14F-4D97-AF65-F5344CB8AC3E}">
        <p14:creationId xmlns:p14="http://schemas.microsoft.com/office/powerpoint/2010/main" val="3288328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lants Wallpaper Pictures | Download Free Images on Unsplash">
            <a:extLst>
              <a:ext uri="{FF2B5EF4-FFF2-40B4-BE49-F238E27FC236}">
                <a16:creationId xmlns:a16="http://schemas.microsoft.com/office/drawing/2014/main" id="{119403E2-0B29-3961-97D6-233F47B348C4}"/>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dad Mondragón México. Campus Querétaro.">
            <a:extLst>
              <a:ext uri="{FF2B5EF4-FFF2-40B4-BE49-F238E27FC236}">
                <a16:creationId xmlns:a16="http://schemas.microsoft.com/office/drawing/2014/main" id="{B4E0D132-90A5-BECA-A7E8-AFCD976E261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991273-F702-497B-A0FE-EE63B7F1E383}"/>
              </a:ext>
            </a:extLst>
          </p:cNvPr>
          <p:cNvSpPr txBox="1">
            <a:spLocks/>
          </p:cNvSpPr>
          <p:nvPr/>
        </p:nvSpPr>
        <p:spPr>
          <a:xfrm>
            <a:off x="371094" y="475486"/>
            <a:ext cx="6523482" cy="1239012"/>
          </a:xfrm>
          <a:prstGeom prst="rect">
            <a:avLst/>
          </a:prstGeom>
        </p:spPr>
        <p:txBody>
          <a:bodyPr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5400" dirty="0"/>
              <a:t>Movimiento</a:t>
            </a:r>
            <a:r>
              <a:rPr lang="es-MX" sz="2800" dirty="0"/>
              <a:t> </a:t>
            </a:r>
            <a:r>
              <a:rPr lang="es-MX" sz="5400" dirty="0"/>
              <a:t>del</a:t>
            </a:r>
            <a:r>
              <a:rPr lang="es-MX" sz="2800" dirty="0"/>
              <a:t> </a:t>
            </a:r>
            <a:r>
              <a:rPr lang="es-MX" sz="5400" dirty="0"/>
              <a:t>Hexápodo</a:t>
            </a:r>
          </a:p>
        </p:txBody>
      </p:sp>
      <p:sp>
        <p:nvSpPr>
          <p:cNvPr id="3" name="Content Placeholder 2">
            <a:extLst>
              <a:ext uri="{FF2B5EF4-FFF2-40B4-BE49-F238E27FC236}">
                <a16:creationId xmlns:a16="http://schemas.microsoft.com/office/drawing/2014/main" id="{4BD51C62-0FF7-7471-73A3-98B2B43A660B}"/>
              </a:ext>
            </a:extLst>
          </p:cNvPr>
          <p:cNvSpPr txBox="1">
            <a:spLocks/>
          </p:cNvSpPr>
          <p:nvPr/>
        </p:nvSpPr>
        <p:spPr>
          <a:xfrm>
            <a:off x="371094" y="2032252"/>
            <a:ext cx="3438906" cy="3207258"/>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MX" sz="1700" dirty="0"/>
          </a:p>
        </p:txBody>
      </p:sp>
      <p:pic>
        <p:nvPicPr>
          <p:cNvPr id="6" name="Picture 2" descr="Jan Fras">
            <a:extLst>
              <a:ext uri="{FF2B5EF4-FFF2-40B4-BE49-F238E27FC236}">
                <a16:creationId xmlns:a16="http://schemas.microsoft.com/office/drawing/2014/main" id="{3DDBB7D2-6687-DB95-F3B9-4702CF986EB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837819"/>
            <a:ext cx="6922008" cy="519150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Make a Hexapod Walking Robot With Raspberry Pi - Rmigo">
            <a:extLst>
              <a:ext uri="{FF2B5EF4-FFF2-40B4-BE49-F238E27FC236}">
                <a16:creationId xmlns:a16="http://schemas.microsoft.com/office/drawing/2014/main" id="{9C33BB54-D7BB-B809-90FC-92E8364ABB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1" y="4429125"/>
            <a:ext cx="1609344" cy="160934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descr="3. Fundamentals of Hexapod Robot | Details | Hackaday.io">
            <a:extLst>
              <a:ext uri="{FF2B5EF4-FFF2-40B4-BE49-F238E27FC236}">
                <a16:creationId xmlns:a16="http://schemas.microsoft.com/office/drawing/2014/main" id="{86C34CBC-E6D7-6F91-82A7-7EFFCC4034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237" y="3806507"/>
            <a:ext cx="2700620" cy="222281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Diagonal Corners Snipped 7">
            <a:extLst>
              <a:ext uri="{FF2B5EF4-FFF2-40B4-BE49-F238E27FC236}">
                <a16:creationId xmlns:a16="http://schemas.microsoft.com/office/drawing/2014/main" id="{01692F92-352C-65D6-D48F-58F77DAE11CD}"/>
              </a:ext>
            </a:extLst>
          </p:cNvPr>
          <p:cNvSpPr/>
          <p:nvPr/>
        </p:nvSpPr>
        <p:spPr>
          <a:xfrm>
            <a:off x="375185" y="1715759"/>
            <a:ext cx="4169383" cy="1980882"/>
          </a:xfrm>
          <a:prstGeom prst="snip2Diag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42900" indent="-342900">
              <a:buFont typeface="Arial" panose="020B0604020202020204" pitchFamily="34" charset="0"/>
              <a:buChar char="•"/>
            </a:pPr>
            <a:r>
              <a:rPr lang="es-MX" dirty="0">
                <a:effectLst>
                  <a:glow rad="139700">
                    <a:schemeClr val="tx1">
                      <a:alpha val="40000"/>
                    </a:schemeClr>
                  </a:glow>
                </a:effectLst>
              </a:rPr>
              <a:t>Movimiento trípode o </a:t>
            </a:r>
            <a:r>
              <a:rPr lang="es-MX" dirty="0" err="1">
                <a:effectLst>
                  <a:glow rad="139700">
                    <a:schemeClr val="tx1">
                      <a:alpha val="40000"/>
                    </a:schemeClr>
                  </a:glow>
                </a:effectLst>
              </a:rPr>
              <a:t>tripod</a:t>
            </a:r>
            <a:r>
              <a:rPr lang="es-MX" dirty="0">
                <a:effectLst>
                  <a:glow rad="139700">
                    <a:schemeClr val="tx1">
                      <a:alpha val="40000"/>
                    </a:schemeClr>
                  </a:glow>
                </a:effectLst>
              </a:rPr>
              <a:t> </a:t>
            </a:r>
            <a:r>
              <a:rPr lang="es-MX" dirty="0" err="1">
                <a:effectLst>
                  <a:glow rad="139700">
                    <a:schemeClr val="tx1">
                      <a:alpha val="40000"/>
                    </a:schemeClr>
                  </a:glow>
                </a:effectLst>
              </a:rPr>
              <a:t>gait</a:t>
            </a:r>
            <a:endParaRPr lang="es-MX" dirty="0">
              <a:effectLst>
                <a:glow rad="139700">
                  <a:schemeClr val="tx1">
                    <a:alpha val="40000"/>
                  </a:schemeClr>
                </a:glow>
              </a:effectLst>
            </a:endParaRPr>
          </a:p>
          <a:p>
            <a:pPr marL="342900" indent="-342900">
              <a:buFont typeface="Arial" panose="020B0604020202020204" pitchFamily="34" charset="0"/>
              <a:buChar char="•"/>
            </a:pPr>
            <a:r>
              <a:rPr lang="es-MX" dirty="0">
                <a:effectLst>
                  <a:glow rad="139700">
                    <a:schemeClr val="tx1">
                      <a:alpha val="40000"/>
                    </a:schemeClr>
                  </a:glow>
                </a:effectLst>
              </a:rPr>
              <a:t>Fase de impulsión y fase de apoyo</a:t>
            </a:r>
          </a:p>
          <a:p>
            <a:pPr marL="342900" indent="-342900">
              <a:buFont typeface="Arial" panose="020B0604020202020204" pitchFamily="34" charset="0"/>
              <a:buChar char="•"/>
            </a:pPr>
            <a:r>
              <a:rPr lang="es-MX" dirty="0">
                <a:effectLst>
                  <a:glow rad="139700">
                    <a:schemeClr val="tx1">
                      <a:alpha val="40000"/>
                    </a:schemeClr>
                  </a:glow>
                </a:effectLst>
              </a:rPr>
              <a:t>Triangulo de equilibrio</a:t>
            </a:r>
          </a:p>
          <a:p>
            <a:pPr marL="342900" indent="-342900">
              <a:buFont typeface="Arial" panose="020B0604020202020204" pitchFamily="34" charset="0"/>
              <a:buChar char="•"/>
            </a:pPr>
            <a:r>
              <a:rPr lang="es-MX" dirty="0">
                <a:effectLst>
                  <a:glow rad="139700">
                    <a:schemeClr val="tx1">
                      <a:alpha val="40000"/>
                    </a:schemeClr>
                  </a:glow>
                </a:effectLst>
              </a:rPr>
              <a:t>Simula el movimiento de una hormiga</a:t>
            </a:r>
          </a:p>
          <a:p>
            <a:pPr marL="342900" indent="-342900">
              <a:buFont typeface="Arial" panose="020B0604020202020204" pitchFamily="34" charset="0"/>
              <a:buChar char="•"/>
            </a:pPr>
            <a:endParaRPr lang="es-MX" dirty="0">
              <a:effectLst>
                <a:glow rad="139700">
                  <a:schemeClr val="tx1">
                    <a:alpha val="40000"/>
                  </a:schemeClr>
                </a:glow>
              </a:effectLst>
            </a:endParaRPr>
          </a:p>
          <a:p>
            <a:pPr marL="342900" indent="-342900">
              <a:buFont typeface="Arial" panose="020B0604020202020204" pitchFamily="34" charset="0"/>
              <a:buChar char="•"/>
            </a:pPr>
            <a:endParaRPr lang="es-MX" dirty="0">
              <a:effectLst>
                <a:glow rad="139700">
                  <a:schemeClr val="tx1">
                    <a:alpha val="40000"/>
                  </a:schemeClr>
                </a:glow>
              </a:effectLst>
            </a:endParaRPr>
          </a:p>
        </p:txBody>
      </p:sp>
    </p:spTree>
    <p:extLst>
      <p:ext uri="{BB962C8B-B14F-4D97-AF65-F5344CB8AC3E}">
        <p14:creationId xmlns:p14="http://schemas.microsoft.com/office/powerpoint/2010/main" val="2413551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Plants Wallpaper Pictures | Download Free Images on Unsplash">
            <a:extLst>
              <a:ext uri="{FF2B5EF4-FFF2-40B4-BE49-F238E27FC236}">
                <a16:creationId xmlns:a16="http://schemas.microsoft.com/office/drawing/2014/main" id="{C8FCB111-340F-F794-DD91-A09B79E16C4B}"/>
              </a:ext>
            </a:extLst>
          </p:cNvPr>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iversidad Mondragón México. Campus Querétaro.">
            <a:extLst>
              <a:ext uri="{FF2B5EF4-FFF2-40B4-BE49-F238E27FC236}">
                <a16:creationId xmlns:a16="http://schemas.microsoft.com/office/drawing/2014/main" id="{239BEC16-AFE5-F419-4C51-7A74F8DDA41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09B5CC-248A-7C37-1D31-289776851477}"/>
              </a:ext>
            </a:extLst>
          </p:cNvPr>
          <p:cNvSpPr>
            <a:spLocks noGrp="1"/>
          </p:cNvSpPr>
          <p:nvPr>
            <p:ph type="title"/>
          </p:nvPr>
        </p:nvSpPr>
        <p:spPr/>
        <p:txBody>
          <a:bodyPr/>
          <a:lstStyle/>
          <a:p>
            <a:r>
              <a:rPr lang="es-MX" dirty="0"/>
              <a:t>Estructura de un hexápodo</a:t>
            </a:r>
          </a:p>
        </p:txBody>
      </p:sp>
      <p:sp>
        <p:nvSpPr>
          <p:cNvPr id="12" name="Rectangle: Diagonal Corners Snipped 11">
            <a:extLst>
              <a:ext uri="{FF2B5EF4-FFF2-40B4-BE49-F238E27FC236}">
                <a16:creationId xmlns:a16="http://schemas.microsoft.com/office/drawing/2014/main" id="{486F2125-5411-746C-638C-3C3502E894FF}"/>
              </a:ext>
            </a:extLst>
          </p:cNvPr>
          <p:cNvSpPr/>
          <p:nvPr/>
        </p:nvSpPr>
        <p:spPr>
          <a:xfrm>
            <a:off x="4646449" y="1576645"/>
            <a:ext cx="7021295" cy="4500949"/>
          </a:xfrm>
          <a:prstGeom prst="snip2DiagRect">
            <a:avLst>
              <a:gd name="adj1" fmla="val 0"/>
              <a:gd name="adj2" fmla="val 13416"/>
            </a:avLst>
          </a:prstGeom>
          <a:blipFill>
            <a:blip r:embed="rId5"/>
            <a:stretch>
              <a:fillRect/>
            </a:stretch>
          </a:blip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ontent Placeholder 15">
            <a:extLst>
              <a:ext uri="{FF2B5EF4-FFF2-40B4-BE49-F238E27FC236}">
                <a16:creationId xmlns:a16="http://schemas.microsoft.com/office/drawing/2014/main" id="{8807F83E-9CC2-AB97-F757-1292F04FF389}"/>
              </a:ext>
            </a:extLst>
          </p:cNvPr>
          <p:cNvSpPr>
            <a:spLocks noGrp="1"/>
          </p:cNvSpPr>
          <p:nvPr>
            <p:ph sz="half" idx="1"/>
          </p:nvPr>
        </p:nvSpPr>
        <p:spPr>
          <a:xfrm>
            <a:off x="838200" y="1825625"/>
            <a:ext cx="3605784" cy="4351338"/>
          </a:xfrm>
          <a:prstGeom prst="snip2Diag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indent="0">
              <a:buNone/>
            </a:pPr>
            <a:r>
              <a:rPr lang="es-MX" sz="2000" dirty="0">
                <a:effectLst>
                  <a:glow rad="139700">
                    <a:schemeClr val="tx1">
                      <a:alpha val="40000"/>
                    </a:schemeClr>
                  </a:glow>
                </a:effectLst>
              </a:rPr>
              <a:t>Los robots hexápodos se inspiran mayormente en insectos hexápodos es por eso que es importante conocer un poco de la anatomía de estos. Para las piernas se simulan tres secciones:</a:t>
            </a:r>
          </a:p>
          <a:p>
            <a:pPr lvl="1"/>
            <a:r>
              <a:rPr lang="es-MX" sz="2000" dirty="0">
                <a:effectLst>
                  <a:glow rad="139700">
                    <a:schemeClr val="tx1">
                      <a:alpha val="40000"/>
                    </a:schemeClr>
                  </a:glow>
                </a:effectLst>
              </a:rPr>
              <a:t>Coxa</a:t>
            </a:r>
          </a:p>
          <a:p>
            <a:pPr lvl="1"/>
            <a:r>
              <a:rPr lang="es-MX" sz="2000" dirty="0">
                <a:effectLst>
                  <a:glow rad="139700">
                    <a:schemeClr val="tx1">
                      <a:alpha val="40000"/>
                    </a:schemeClr>
                  </a:glow>
                </a:effectLst>
              </a:rPr>
              <a:t>Tibia</a:t>
            </a:r>
          </a:p>
          <a:p>
            <a:pPr lvl="1"/>
            <a:r>
              <a:rPr lang="es-MX" sz="2000" dirty="0">
                <a:effectLst>
                  <a:glow rad="139700">
                    <a:schemeClr val="tx1">
                      <a:alpha val="40000"/>
                    </a:schemeClr>
                  </a:glow>
                </a:effectLst>
              </a:rPr>
              <a:t>Fémur</a:t>
            </a:r>
          </a:p>
          <a:p>
            <a:endParaRPr lang="es-MX" sz="2000" dirty="0">
              <a:effectLst>
                <a:glow rad="139700">
                  <a:schemeClr val="tx1">
                    <a:alpha val="40000"/>
                  </a:schemeClr>
                </a:glow>
              </a:effectLst>
            </a:endParaRPr>
          </a:p>
          <a:p>
            <a:endParaRPr lang="es-MX" sz="2000" dirty="0">
              <a:effectLst>
                <a:glow rad="139700">
                  <a:schemeClr val="tx1">
                    <a:alpha val="40000"/>
                  </a:schemeClr>
                </a:glow>
              </a:effectLst>
            </a:endParaRPr>
          </a:p>
        </p:txBody>
      </p:sp>
    </p:spTree>
    <p:extLst>
      <p:ext uri="{BB962C8B-B14F-4D97-AF65-F5344CB8AC3E}">
        <p14:creationId xmlns:p14="http://schemas.microsoft.com/office/powerpoint/2010/main" val="263835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Plants Wallpaper Pictures | Download Free Images on Unsplash">
            <a:extLst>
              <a:ext uri="{FF2B5EF4-FFF2-40B4-BE49-F238E27FC236}">
                <a16:creationId xmlns:a16="http://schemas.microsoft.com/office/drawing/2014/main" id="{3D88A0D0-B93F-C3CC-2C4E-82DE69DB49DA}"/>
              </a:ext>
            </a:extLst>
          </p:cNvPr>
          <p:cNvPicPr/>
          <p:nvPr/>
        </p:nvPicPr>
        <p:blipFill>
          <a:blip r:embed="rId3">
            <a:extLst>
              <a:ext uri="{BEBA8EAE-BF5A-486C-A8C5-ECC9F3942E4B}">
                <a14:imgProps xmlns:a14="http://schemas.microsoft.com/office/drawing/2010/main">
                  <a14:imgLayer r:embed="rId4">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iversidad Mondragón México. Campus Querétaro.">
            <a:extLst>
              <a:ext uri="{FF2B5EF4-FFF2-40B4-BE49-F238E27FC236}">
                <a16:creationId xmlns:a16="http://schemas.microsoft.com/office/drawing/2014/main" id="{ECBC3996-3F71-ED17-F762-664FE54CA99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 name="Rectangle 9">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with medium confidence">
            <a:extLst>
              <a:ext uri="{FF2B5EF4-FFF2-40B4-BE49-F238E27FC236}">
                <a16:creationId xmlns:a16="http://schemas.microsoft.com/office/drawing/2014/main" id="{5CD7CAA6-192C-2EFC-5663-964814DA9EA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051" r="-2" b="-2"/>
          <a:stretch/>
        </p:blipFill>
        <p:spPr>
          <a:xfrm>
            <a:off x="579263" y="365141"/>
            <a:ext cx="6438365" cy="3137011"/>
          </a:xfrm>
          <a:prstGeom prst="rect">
            <a:avLst/>
          </a:prstGeom>
        </p:spPr>
      </p:pic>
      <p:sp useBgFill="1">
        <p:nvSpPr>
          <p:cNvPr id="24" name="Rectangle 11">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028F0BB-25D6-B68A-D0AF-F74C6519D066}"/>
              </a:ext>
            </a:extLst>
          </p:cNvPr>
          <p:cNvSpPr>
            <a:spLocks noGrp="1"/>
          </p:cNvSpPr>
          <p:nvPr>
            <p:ph type="title"/>
          </p:nvPr>
        </p:nvSpPr>
        <p:spPr>
          <a:xfrm>
            <a:off x="841248" y="3849689"/>
            <a:ext cx="2111122" cy="2105025"/>
          </a:xfrm>
        </p:spPr>
        <p:txBody>
          <a:bodyPr>
            <a:normAutofit/>
          </a:bodyPr>
          <a:lstStyle/>
          <a:p>
            <a:r>
              <a:rPr lang="es-MX" sz="2400"/>
              <a:t>Medidas</a:t>
            </a:r>
          </a:p>
        </p:txBody>
      </p:sp>
      <p:sp>
        <p:nvSpPr>
          <p:cNvPr id="14" name="Rectangle 13">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5">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30C4816A-444D-BDC8-4081-C99816429E34}"/>
              </a:ext>
            </a:extLst>
          </p:cNvPr>
          <p:cNvSpPr>
            <a:spLocks noGrp="1"/>
          </p:cNvSpPr>
          <p:nvPr>
            <p:ph idx="1"/>
          </p:nvPr>
        </p:nvSpPr>
        <p:spPr>
          <a:xfrm>
            <a:off x="3360563" y="3849688"/>
            <a:ext cx="3315810" cy="2105025"/>
          </a:xfrm>
        </p:spPr>
        <p:txBody>
          <a:bodyPr anchor="ctr">
            <a:normAutofit/>
          </a:bodyPr>
          <a:lstStyle/>
          <a:p>
            <a:r>
              <a:rPr lang="es-MX" sz="1700" dirty="0"/>
              <a:t>Las medidas se tomaron de un modelo ya existente, se usaron los puntos básicos de soporte y se diseñaron las piezas manteniendo las relaciones</a:t>
            </a:r>
          </a:p>
        </p:txBody>
      </p:sp>
      <p:pic>
        <p:nvPicPr>
          <p:cNvPr id="9" name="Picture 8" descr="Universidad Mondragón México. Campus Querétaro.">
            <a:extLst>
              <a:ext uri="{FF2B5EF4-FFF2-40B4-BE49-F238E27FC236}">
                <a16:creationId xmlns:a16="http://schemas.microsoft.com/office/drawing/2014/main" id="{F397B83D-1711-4CDB-9A43-5FB44583512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6155396"/>
            <a:ext cx="2122098" cy="7073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lants Wallpaper Pictures | Download Free Images on Unsplash">
            <a:extLst>
              <a:ext uri="{FF2B5EF4-FFF2-40B4-BE49-F238E27FC236}">
                <a16:creationId xmlns:a16="http://schemas.microsoft.com/office/drawing/2014/main" id="{1A4A8E27-D2A9-16E8-FC90-EE24FC9A52AE}"/>
              </a:ext>
            </a:extLst>
          </p:cNvPr>
          <p:cNvPicPr/>
          <p:nvPr/>
        </p:nvPicPr>
        <p:blipFill>
          <a:blip r:embed="rId3">
            <a:extLst>
              <a:ext uri="{BEBA8EAE-BF5A-486C-A8C5-ECC9F3942E4B}">
                <a14:imgProps xmlns:a14="http://schemas.microsoft.com/office/drawing/2010/main">
                  <a14:imgLayer r:embed="rId4">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68698"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2396E8-A2FA-B866-3581-5A3E278E3B2C}"/>
              </a:ext>
            </a:extLst>
          </p:cNvPr>
          <p:cNvPicPr>
            <a:picLocks noChangeAspect="1"/>
          </p:cNvPicPr>
          <p:nvPr/>
        </p:nvPicPr>
        <p:blipFill rotWithShape="1">
          <a:blip r:embed="rId7">
            <a:extLst>
              <a:ext uri="{28A0092B-C50C-407E-A947-70E740481C1C}">
                <a14:useLocalDpi xmlns:a14="http://schemas.microsoft.com/office/drawing/2010/main" val="0"/>
              </a:ext>
            </a:extLst>
          </a:blip>
          <a:srcRect l="10490" r="4879"/>
          <a:stretch/>
        </p:blipFill>
        <p:spPr bwMode="auto">
          <a:xfrm>
            <a:off x="7022449" y="374285"/>
            <a:ext cx="5081322" cy="5268579"/>
          </a:xfrm>
          <a:prstGeom prst="rect">
            <a:avLst/>
          </a:prstGeom>
          <a:noFill/>
        </p:spPr>
      </p:pic>
    </p:spTree>
    <p:extLst>
      <p:ext uri="{BB962C8B-B14F-4D97-AF65-F5344CB8AC3E}">
        <p14:creationId xmlns:p14="http://schemas.microsoft.com/office/powerpoint/2010/main" val="2557005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lants Wallpaper Pictures | Download Free Images on Unsplash">
            <a:extLst>
              <a:ext uri="{FF2B5EF4-FFF2-40B4-BE49-F238E27FC236}">
                <a16:creationId xmlns:a16="http://schemas.microsoft.com/office/drawing/2014/main" id="{9ADF2A8F-2F8B-4851-2C4F-6578E520587A}"/>
              </a:ext>
            </a:extLst>
          </p:cNvPr>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DE4F71-D374-4EEC-A9C2-DE83DFC87D0C}"/>
              </a:ext>
            </a:extLst>
          </p:cNvPr>
          <p:cNvSpPr txBox="1">
            <a:spLocks/>
          </p:cNvSpPr>
          <p:nvPr/>
        </p:nvSpPr>
        <p:spPr>
          <a:xfrm>
            <a:off x="1191966" y="900622"/>
            <a:ext cx="3629555" cy="18935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Comunicación</a:t>
            </a:r>
            <a:r>
              <a:rPr lang="en-US" dirty="0"/>
              <a:t> Rx/Tx</a:t>
            </a:r>
          </a:p>
        </p:txBody>
      </p:sp>
      <p:sp>
        <p:nvSpPr>
          <p:cNvPr id="3" name="TextBox 2">
            <a:extLst>
              <a:ext uri="{FF2B5EF4-FFF2-40B4-BE49-F238E27FC236}">
                <a16:creationId xmlns:a16="http://schemas.microsoft.com/office/drawing/2014/main" id="{FFDD67CD-CBF2-FAC9-3022-D38408791AAD}"/>
              </a:ext>
            </a:extLst>
          </p:cNvPr>
          <p:cNvSpPr txBox="1"/>
          <p:nvPr/>
        </p:nvSpPr>
        <p:spPr>
          <a:xfrm>
            <a:off x="1191966" y="2965593"/>
            <a:ext cx="3629555" cy="2941544"/>
          </a:xfrm>
          <a:prstGeom prst="rect">
            <a:avLst/>
          </a:prstGeom>
        </p:spPr>
        <p:txBody>
          <a:bodyPr vert="horz" lIns="91440" tIns="45720" rIns="91440" bIns="45720" rtlCol="0">
            <a:normAutofit/>
          </a:bodyPr>
          <a:lstStyle>
            <a:defPPr>
              <a:defRPr lang="es-MX"/>
            </a:defPPr>
            <a:lvl1pPr indent="-228600">
              <a:lnSpc>
                <a:spcPct val="90000"/>
              </a:lnSpc>
              <a:spcAft>
                <a:spcPts val="600"/>
              </a:spcAft>
              <a:buFont typeface="Arial" panose="020B0604020202020204" pitchFamily="34" charset="0"/>
              <a:buChar char="•"/>
              <a:defRPr sz="900"/>
            </a:lvl1pPr>
          </a:lstStyle>
          <a:p>
            <a:r>
              <a:rPr lang="es-MX" sz="1500" dirty="0"/>
              <a:t>Conexión Serial, envío de bits de forma secuencial.</a:t>
            </a:r>
          </a:p>
          <a:p>
            <a:r>
              <a:rPr lang="es-MX" sz="1500" dirty="0"/>
              <a:t>Conexión entre pines </a:t>
            </a:r>
            <a:r>
              <a:rPr lang="es-MX" sz="1500" dirty="0" err="1"/>
              <a:t>Rx</a:t>
            </a:r>
            <a:r>
              <a:rPr lang="es-MX" sz="1500" dirty="0"/>
              <a:t> y </a:t>
            </a:r>
            <a:r>
              <a:rPr lang="es-MX" sz="1500" dirty="0" err="1"/>
              <a:t>Tx</a:t>
            </a:r>
            <a:r>
              <a:rPr lang="es-MX" sz="1500" dirty="0"/>
              <a:t> cruzada</a:t>
            </a:r>
          </a:p>
          <a:p>
            <a:r>
              <a:rPr lang="es-MX" sz="1500" dirty="0"/>
              <a:t>Se convierten los datos en una secuencia de bits que se envía por el pin </a:t>
            </a:r>
            <a:r>
              <a:rPr lang="es-MX" sz="1500" dirty="0" err="1"/>
              <a:t>Tx</a:t>
            </a:r>
            <a:r>
              <a:rPr lang="es-MX" sz="1500" dirty="0"/>
              <a:t> del emisor</a:t>
            </a:r>
          </a:p>
          <a:p>
            <a:r>
              <a:rPr lang="es-MX" sz="1500" dirty="0"/>
              <a:t>El receptor guarda la secuencia en un buffer interno</a:t>
            </a:r>
          </a:p>
          <a:p>
            <a:r>
              <a:rPr lang="es-MX" sz="1500" dirty="0"/>
              <a:t>Se necesita que ambos estén configuradas con la misma velocidad de transmisión (</a:t>
            </a:r>
            <a:r>
              <a:rPr lang="es-MX" sz="1500" dirty="0" err="1"/>
              <a:t>baudrate</a:t>
            </a:r>
            <a:r>
              <a:rPr lang="es-MX" sz="1500" dirty="0"/>
              <a:t>)</a:t>
            </a:r>
          </a:p>
        </p:txBody>
      </p:sp>
      <p:pic>
        <p:nvPicPr>
          <p:cNvPr id="6" name="Picture 5" descr="Universidad Mondragón México. Campus Querétaro.">
            <a:extLst>
              <a:ext uri="{FF2B5EF4-FFF2-40B4-BE49-F238E27FC236}">
                <a16:creationId xmlns:a16="http://schemas.microsoft.com/office/drawing/2014/main" id="{11340E85-64E0-ADEE-675B-22185D20DB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ifferent Arduino microcontrollers">
            <a:extLst>
              <a:ext uri="{FF2B5EF4-FFF2-40B4-BE49-F238E27FC236}">
                <a16:creationId xmlns:a16="http://schemas.microsoft.com/office/drawing/2014/main" id="{79237E94-17F6-C353-6B5C-33DAADA8334A}"/>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18114" r="17443"/>
          <a:stretch/>
        </p:blipFill>
        <p:spPr bwMode="auto">
          <a:xfrm>
            <a:off x="5186548" y="171714"/>
            <a:ext cx="6320441" cy="654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325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Plants Wallpaper Pictures | Download Free Images on Unsplash">
            <a:extLst>
              <a:ext uri="{FF2B5EF4-FFF2-40B4-BE49-F238E27FC236}">
                <a16:creationId xmlns:a16="http://schemas.microsoft.com/office/drawing/2014/main" id="{72ABF6C8-4D29-6004-2C75-F5113DF5EA66}"/>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Diagonal Corners Snipped 3">
            <a:extLst>
              <a:ext uri="{FF2B5EF4-FFF2-40B4-BE49-F238E27FC236}">
                <a16:creationId xmlns:a16="http://schemas.microsoft.com/office/drawing/2014/main" id="{B9F5F3A7-0CDF-3297-AAC7-DFA88FD6A36E}"/>
              </a:ext>
            </a:extLst>
          </p:cNvPr>
          <p:cNvSpPr/>
          <p:nvPr/>
        </p:nvSpPr>
        <p:spPr>
          <a:xfrm>
            <a:off x="921094" y="819766"/>
            <a:ext cx="3220460" cy="3941760"/>
          </a:xfrm>
          <a:prstGeom prst="snip2DiagRect">
            <a:avLst/>
          </a:prstGeom>
          <a:blipFill>
            <a:blip r:embed="rId4"/>
            <a:stretch>
              <a:fillRect/>
            </a:stretch>
          </a:blipFill>
          <a:ln>
            <a:no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sp>
        <p:nvSpPr>
          <p:cNvPr id="7" name="Rectangle 6">
            <a:extLst>
              <a:ext uri="{FF2B5EF4-FFF2-40B4-BE49-F238E27FC236}">
                <a16:creationId xmlns:a16="http://schemas.microsoft.com/office/drawing/2014/main" id="{E4A120A5-4138-8C6E-6B31-05A5DBFC031A}"/>
              </a:ext>
            </a:extLst>
          </p:cNvPr>
          <p:cNvSpPr/>
          <p:nvPr/>
        </p:nvSpPr>
        <p:spPr>
          <a:xfrm>
            <a:off x="907500" y="5045687"/>
            <a:ext cx="3220460" cy="9494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3200" b="1" spc="50" dirty="0">
                <a:ln w="0"/>
                <a:solidFill>
                  <a:schemeClr val="bg2"/>
                </a:solidFill>
                <a:effectLst>
                  <a:innerShdw blurRad="63500" dist="50800" dir="13500000">
                    <a:srgbClr val="000000">
                      <a:alpha val="50000"/>
                    </a:srgbClr>
                  </a:innerShdw>
                </a:effectLst>
                <a:latin typeface="Adobe Ming Std L" panose="02020300000000000000" pitchFamily="18" charset="-128"/>
                <a:ea typeface="Adobe Ming Std L" panose="02020300000000000000" pitchFamily="18" charset="-128"/>
                <a:cs typeface="Aparajita" panose="020B0502040204020203" pitchFamily="18" charset="0"/>
              </a:rPr>
              <a:t>Chile de </a:t>
            </a:r>
            <a:r>
              <a:rPr lang="es-MX" sz="3200" b="1" spc="50" dirty="0" err="1">
                <a:ln w="0"/>
                <a:solidFill>
                  <a:schemeClr val="bg2"/>
                </a:solidFill>
                <a:effectLst>
                  <a:innerShdw blurRad="63500" dist="50800" dir="13500000">
                    <a:srgbClr val="000000">
                      <a:alpha val="50000"/>
                    </a:srgbClr>
                  </a:innerShdw>
                </a:effectLst>
                <a:latin typeface="Adobe Ming Std L" panose="02020300000000000000" pitchFamily="18" charset="-128"/>
                <a:ea typeface="Adobe Ming Std L" panose="02020300000000000000" pitchFamily="18" charset="-128"/>
                <a:cs typeface="Aparajita" panose="020B0502040204020203" pitchFamily="18" charset="0"/>
              </a:rPr>
              <a:t>Arbol</a:t>
            </a:r>
            <a:endParaRPr lang="es-MX" sz="3200" b="1" spc="50" dirty="0">
              <a:ln w="0"/>
              <a:solidFill>
                <a:schemeClr val="bg2"/>
              </a:solidFill>
              <a:effectLst>
                <a:innerShdw blurRad="63500" dist="50800" dir="13500000">
                  <a:srgbClr val="000000">
                    <a:alpha val="50000"/>
                  </a:srgbClr>
                </a:innerShdw>
              </a:effectLst>
              <a:latin typeface="Adobe Ming Std L" panose="02020300000000000000" pitchFamily="18" charset="-128"/>
              <a:ea typeface="Adobe Ming Std L" panose="02020300000000000000" pitchFamily="18" charset="-128"/>
              <a:cs typeface="Aparajita" panose="020B0502040204020203" pitchFamily="18" charset="0"/>
            </a:endParaRPr>
          </a:p>
          <a:p>
            <a:pPr algn="ctr"/>
            <a:r>
              <a:rPr lang="es-MX" b="1" i="1" spc="50" dirty="0" err="1">
                <a:ln w="0"/>
                <a:solidFill>
                  <a:schemeClr val="bg2"/>
                </a:solidFill>
                <a:effectLst>
                  <a:innerShdw blurRad="63500" dist="50800" dir="13500000">
                    <a:srgbClr val="000000">
                      <a:alpha val="50000"/>
                    </a:srgbClr>
                  </a:innerShdw>
                </a:effectLst>
                <a:latin typeface="Adobe Ming Std L" panose="02020300000000000000" pitchFamily="18" charset="-128"/>
                <a:ea typeface="Adobe Ming Std L" panose="02020300000000000000" pitchFamily="18" charset="-128"/>
              </a:rPr>
              <a:t>Capsicum</a:t>
            </a:r>
            <a:r>
              <a:rPr lang="es-MX" b="1" i="1" spc="50" dirty="0">
                <a:ln w="0"/>
                <a:solidFill>
                  <a:schemeClr val="bg2"/>
                </a:solidFill>
                <a:effectLst>
                  <a:innerShdw blurRad="63500" dist="50800" dir="13500000">
                    <a:srgbClr val="000000">
                      <a:alpha val="50000"/>
                    </a:srgbClr>
                  </a:innerShdw>
                </a:effectLst>
                <a:latin typeface="Adobe Ming Std L" panose="02020300000000000000" pitchFamily="18" charset="-128"/>
                <a:ea typeface="Adobe Ming Std L" panose="02020300000000000000" pitchFamily="18" charset="-128"/>
              </a:rPr>
              <a:t> </a:t>
            </a:r>
            <a:r>
              <a:rPr lang="es-MX" b="1" i="1" spc="50" dirty="0" err="1">
                <a:ln w="0"/>
                <a:solidFill>
                  <a:schemeClr val="bg2"/>
                </a:solidFill>
                <a:effectLst>
                  <a:innerShdw blurRad="63500" dist="50800" dir="13500000">
                    <a:srgbClr val="000000">
                      <a:alpha val="50000"/>
                    </a:srgbClr>
                  </a:innerShdw>
                </a:effectLst>
                <a:latin typeface="Adobe Ming Std L" panose="02020300000000000000" pitchFamily="18" charset="-128"/>
                <a:ea typeface="Adobe Ming Std L" panose="02020300000000000000" pitchFamily="18" charset="-128"/>
              </a:rPr>
              <a:t>annuum</a:t>
            </a:r>
            <a:endParaRPr lang="es-MX" b="1" i="1" spc="50" dirty="0">
              <a:ln w="0"/>
              <a:solidFill>
                <a:schemeClr val="bg2"/>
              </a:solidFill>
              <a:effectLst>
                <a:innerShdw blurRad="63500" dist="50800" dir="13500000">
                  <a:srgbClr val="000000">
                    <a:alpha val="50000"/>
                  </a:srgbClr>
                </a:innerShdw>
              </a:effectLst>
              <a:latin typeface="Adobe Ming Std L" panose="02020300000000000000" pitchFamily="18" charset="-128"/>
              <a:ea typeface="Adobe Ming Std L" panose="02020300000000000000" pitchFamily="18" charset="-128"/>
            </a:endParaRPr>
          </a:p>
        </p:txBody>
      </p:sp>
      <p:sp>
        <p:nvSpPr>
          <p:cNvPr id="14" name="Title 1">
            <a:extLst>
              <a:ext uri="{FF2B5EF4-FFF2-40B4-BE49-F238E27FC236}">
                <a16:creationId xmlns:a16="http://schemas.microsoft.com/office/drawing/2014/main" id="{51EEF5B9-0D77-97B1-7B59-985D60C591C5}"/>
              </a:ext>
            </a:extLst>
          </p:cNvPr>
          <p:cNvSpPr txBox="1">
            <a:spLocks/>
          </p:cNvSpPr>
          <p:nvPr/>
        </p:nvSpPr>
        <p:spPr>
          <a:xfrm>
            <a:off x="0" y="-6662"/>
            <a:ext cx="12192000" cy="826427"/>
          </a:xfrm>
          <a:prstGeom prst="rect">
            <a:avLst/>
          </a:prstGeom>
        </p:spPr>
        <p:txBody>
          <a:bodyPr vert="horz" lIns="91440" tIns="45720" rIns="91440" bIns="45720" rtlCol="0" anchor="ctr">
            <a:normAutofit/>
          </a:bodyPr>
          <a:lstStyle>
            <a:lvl1pPr algn="ctr">
              <a:lnSpc>
                <a:spcPct val="90000"/>
              </a:lnSpc>
              <a:spcBef>
                <a:spcPct val="0"/>
              </a:spcBef>
              <a:buNone/>
              <a:defRPr sz="4000">
                <a:latin typeface="+mj-lt"/>
                <a:ea typeface="+mj-ea"/>
                <a:cs typeface="+mj-cs"/>
              </a:defRPr>
            </a:lvl1pPr>
          </a:lstStyle>
          <a:p>
            <a:r>
              <a:rPr lang="es-MX" dirty="0"/>
              <a:t>Elección de espécimen</a:t>
            </a:r>
          </a:p>
        </p:txBody>
      </p:sp>
      <p:pic>
        <p:nvPicPr>
          <p:cNvPr id="8" name="Picture 7" descr="Universidad Mondragón México. Campus Querétaro.">
            <a:extLst>
              <a:ext uri="{FF2B5EF4-FFF2-40B4-BE49-F238E27FC236}">
                <a16:creationId xmlns:a16="http://schemas.microsoft.com/office/drawing/2014/main" id="{8B170EF0-B363-24CC-81E3-C6C2C1EBE2C1}"/>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FCDFE9B7-364D-6393-2E8A-AC665A87E4C5}"/>
              </a:ext>
            </a:extLst>
          </p:cNvPr>
          <p:cNvSpPr/>
          <p:nvPr/>
        </p:nvSpPr>
        <p:spPr>
          <a:xfrm>
            <a:off x="2869501" y="5177644"/>
            <a:ext cx="322424" cy="232913"/>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3200" b="1" spc="50" dirty="0">
                <a:ln w="0"/>
                <a:solidFill>
                  <a:schemeClr val="bg2"/>
                </a:solidFill>
                <a:effectLst>
                  <a:innerShdw blurRad="63500" dist="50800" dir="13500000">
                    <a:srgbClr val="000000">
                      <a:alpha val="50000"/>
                    </a:srgbClr>
                  </a:innerShdw>
                </a:effectLst>
                <a:latin typeface="Adobe Ming Std L" panose="02020300000000000000" pitchFamily="18" charset="-128"/>
                <a:ea typeface="Adobe Ming Std L" panose="02020300000000000000" pitchFamily="18" charset="-128"/>
                <a:cs typeface="Aparajita" panose="020B0502040204020203" pitchFamily="18" charset="0"/>
              </a:rPr>
              <a:t>´ </a:t>
            </a:r>
          </a:p>
        </p:txBody>
      </p:sp>
      <p:pic>
        <p:nvPicPr>
          <p:cNvPr id="2" name="Picture 1">
            <a:extLst>
              <a:ext uri="{FF2B5EF4-FFF2-40B4-BE49-F238E27FC236}">
                <a16:creationId xmlns:a16="http://schemas.microsoft.com/office/drawing/2014/main" id="{8EEE9CFF-D191-1366-89DB-DD023DD82FD5}"/>
              </a:ext>
            </a:extLst>
          </p:cNvPr>
          <p:cNvPicPr>
            <a:picLocks noChangeAspect="1"/>
          </p:cNvPicPr>
          <p:nvPr/>
        </p:nvPicPr>
        <p:blipFill rotWithShape="1">
          <a:blip r:embed="rId6"/>
          <a:srcRect t="50000" r="42492"/>
          <a:stretch/>
        </p:blipFill>
        <p:spPr>
          <a:xfrm>
            <a:off x="4488264" y="3696570"/>
            <a:ext cx="4189910" cy="2442622"/>
          </a:xfrm>
          <a:prstGeom prst="rect">
            <a:avLst/>
          </a:prstGeom>
        </p:spPr>
      </p:pic>
      <p:sp>
        <p:nvSpPr>
          <p:cNvPr id="16" name="Rectangle: Diagonal Corners Snipped 15">
            <a:extLst>
              <a:ext uri="{FF2B5EF4-FFF2-40B4-BE49-F238E27FC236}">
                <a16:creationId xmlns:a16="http://schemas.microsoft.com/office/drawing/2014/main" id="{C571354B-357D-032F-900D-581949584694}"/>
              </a:ext>
            </a:extLst>
          </p:cNvPr>
          <p:cNvSpPr/>
          <p:nvPr/>
        </p:nvSpPr>
        <p:spPr>
          <a:xfrm>
            <a:off x="4633538" y="826427"/>
            <a:ext cx="5683654" cy="2442622"/>
          </a:xfrm>
          <a:prstGeom prst="snip2Diag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MX" sz="2000" dirty="0">
                <a:effectLst>
                  <a:glow rad="139700">
                    <a:schemeClr val="tx1">
                      <a:alpha val="40000"/>
                    </a:schemeClr>
                  </a:glow>
                </a:effectLst>
              </a:rPr>
              <a:t>Los resultados de la encuesta muestran que la gente esta más interesada en tener una planta que les otorgue algún alimento, por eso de los prospectos propuestos se utilizará el chile de árbol (</a:t>
            </a:r>
            <a:r>
              <a:rPr lang="es-MX" sz="2000" i="1" dirty="0" err="1">
                <a:effectLst>
                  <a:glow rad="139700">
                    <a:schemeClr val="tx1">
                      <a:alpha val="40000"/>
                    </a:schemeClr>
                  </a:glow>
                </a:effectLst>
              </a:rPr>
              <a:t>Capsicum</a:t>
            </a:r>
            <a:r>
              <a:rPr lang="es-MX" sz="2000" i="1" dirty="0">
                <a:effectLst>
                  <a:glow rad="139700">
                    <a:schemeClr val="tx1">
                      <a:alpha val="40000"/>
                    </a:schemeClr>
                  </a:glow>
                </a:effectLst>
              </a:rPr>
              <a:t> annum</a:t>
            </a:r>
            <a:r>
              <a:rPr lang="es-MX" sz="2000" dirty="0">
                <a:effectLst>
                  <a:glow rad="139700">
                    <a:schemeClr val="tx1">
                      <a:alpha val="40000"/>
                    </a:schemeClr>
                  </a:glow>
                </a:effectLst>
              </a:rPr>
              <a:t>)</a:t>
            </a:r>
          </a:p>
          <a:p>
            <a:endParaRPr lang="es-MX" sz="2000" dirty="0">
              <a:effectLst>
                <a:glow rad="139700">
                  <a:schemeClr val="tx1">
                    <a:alpha val="40000"/>
                  </a:schemeClr>
                </a:glow>
              </a:effectLst>
            </a:endParaRPr>
          </a:p>
        </p:txBody>
      </p:sp>
    </p:spTree>
    <p:extLst>
      <p:ext uri="{BB962C8B-B14F-4D97-AF65-F5344CB8AC3E}">
        <p14:creationId xmlns:p14="http://schemas.microsoft.com/office/powerpoint/2010/main" val="2749114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esthetic Leaves PNG Isolated Photos | PNG Mart">
            <a:extLst>
              <a:ext uri="{FF2B5EF4-FFF2-40B4-BE49-F238E27FC236}">
                <a16:creationId xmlns:a16="http://schemas.microsoft.com/office/drawing/2014/main" id="{4274F19D-67D2-6DCE-D6EA-8DA3ACBC102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310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4B365C-BAA1-13A5-A9C8-C80437545B62}"/>
              </a:ext>
            </a:extLst>
          </p:cNvPr>
          <p:cNvSpPr>
            <a:spLocks noGrp="1"/>
          </p:cNvSpPr>
          <p:nvPr>
            <p:ph type="ctrTitle"/>
          </p:nvPr>
        </p:nvSpPr>
        <p:spPr/>
        <p:txBody>
          <a:bodyPr vert="horz" lIns="91440" tIns="45720" rIns="91440" bIns="45720" rtlCol="0" anchor="b">
            <a:normAutofit/>
          </a:bodyPr>
          <a:lstStyle/>
          <a:p>
            <a:r>
              <a:rPr lang="es-MX" dirty="0">
                <a:ln w="0"/>
                <a:effectLst>
                  <a:outerShdw blurRad="38100" dist="19050" dir="2700000" algn="tl" rotWithShape="0">
                    <a:schemeClr val="dk1">
                      <a:alpha val="40000"/>
                    </a:schemeClr>
                  </a:outerShdw>
                </a:effectLst>
                <a:latin typeface="Grandview Display" panose="020B0502040204020203" pitchFamily="34" charset="0"/>
              </a:rPr>
              <a:t>Desarrollo</a:t>
            </a:r>
          </a:p>
        </p:txBody>
      </p:sp>
      <p:pic>
        <p:nvPicPr>
          <p:cNvPr id="4" name="Picture 3" descr="Universidad Mondragón México. Campus Querétaro.">
            <a:extLst>
              <a:ext uri="{FF2B5EF4-FFF2-40B4-BE49-F238E27FC236}">
                <a16:creationId xmlns:a16="http://schemas.microsoft.com/office/drawing/2014/main" id="{C481E018-5202-3463-8F36-79659EAE9F6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numeros mayas del 1 al 20 - Buscar con Google | Mayan numbers, Numbers,  Mayan number system">
            <a:extLst>
              <a:ext uri="{FF2B5EF4-FFF2-40B4-BE49-F238E27FC236}">
                <a16:creationId xmlns:a16="http://schemas.microsoft.com/office/drawing/2014/main" id="{1690797B-85E4-635F-2792-BE638F3DF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6" t="29692" r="85256" b="62562"/>
          <a:stretch/>
        </p:blipFill>
        <p:spPr bwMode="auto">
          <a:xfrm>
            <a:off x="5750943" y="3973633"/>
            <a:ext cx="690113" cy="33643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599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esthetic Leaves PNG Isolated Photos | PNG Mart">
            <a:extLst>
              <a:ext uri="{FF2B5EF4-FFF2-40B4-BE49-F238E27FC236}">
                <a16:creationId xmlns:a16="http://schemas.microsoft.com/office/drawing/2014/main" id="{4274F19D-67D2-6DCE-D6EA-8DA3ACBC102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310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4B365C-BAA1-13A5-A9C8-C80437545B62}"/>
              </a:ext>
            </a:extLst>
          </p:cNvPr>
          <p:cNvSpPr>
            <a:spLocks noGrp="1"/>
          </p:cNvSpPr>
          <p:nvPr>
            <p:ph type="ctrTitle"/>
          </p:nvPr>
        </p:nvSpPr>
        <p:spPr/>
        <p:txBody>
          <a:bodyPr vert="horz" lIns="91440" tIns="45720" rIns="91440" bIns="45720" rtlCol="0" anchor="b">
            <a:normAutofit/>
          </a:bodyPr>
          <a:lstStyle/>
          <a:p>
            <a:r>
              <a:rPr lang="es-MX" dirty="0">
                <a:ln w="0"/>
                <a:effectLst>
                  <a:outerShdw blurRad="38100" dist="19050" dir="2700000" algn="tl" rotWithShape="0">
                    <a:schemeClr val="dk1">
                      <a:alpha val="40000"/>
                    </a:schemeClr>
                  </a:outerShdw>
                </a:effectLst>
                <a:latin typeface="Grandview Display" panose="020B0502040204020203" pitchFamily="34" charset="0"/>
              </a:rPr>
              <a:t>Introducción</a:t>
            </a:r>
          </a:p>
        </p:txBody>
      </p:sp>
      <p:pic>
        <p:nvPicPr>
          <p:cNvPr id="4" name="Picture 3" descr="Universidad Mondragón México. Campus Querétaro.">
            <a:extLst>
              <a:ext uri="{FF2B5EF4-FFF2-40B4-BE49-F238E27FC236}">
                <a16:creationId xmlns:a16="http://schemas.microsoft.com/office/drawing/2014/main" id="{C481E018-5202-3463-8F36-79659EAE9F6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numeros mayas del 1 al 20 - Buscar con Google | Mayan numbers, Numbers,  Mayan number system">
            <a:extLst>
              <a:ext uri="{FF2B5EF4-FFF2-40B4-BE49-F238E27FC236}">
                <a16:creationId xmlns:a16="http://schemas.microsoft.com/office/drawing/2014/main" id="{49BE2DD4-47DC-F708-FD6A-1C5A70B390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445" t="4022" r="66444" b="87239"/>
          <a:stretch/>
        </p:blipFill>
        <p:spPr bwMode="auto">
          <a:xfrm>
            <a:off x="5853022" y="3930500"/>
            <a:ext cx="485955" cy="37956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5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Green Leafed Plant on Sand Stock Photo">
            <a:extLst>
              <a:ext uri="{FF2B5EF4-FFF2-40B4-BE49-F238E27FC236}">
                <a16:creationId xmlns:a16="http://schemas.microsoft.com/office/drawing/2014/main" id="{BBE7B3C9-483E-040C-22C8-2AB4081E04C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2D16EE-6125-4A91-86BE-9AC75D12B798}"/>
              </a:ext>
            </a:extLst>
          </p:cNvPr>
          <p:cNvSpPr>
            <a:spLocks noGrp="1"/>
          </p:cNvSpPr>
          <p:nvPr>
            <p:ph type="title"/>
          </p:nvPr>
        </p:nvSpPr>
        <p:spPr>
          <a:xfrm>
            <a:off x="640080" y="853673"/>
            <a:ext cx="4023360" cy="5004794"/>
          </a:xfrm>
        </p:spPr>
        <p:txBody>
          <a:bodyPr>
            <a:normAutofit/>
          </a:bodyPr>
          <a:lstStyle/>
          <a:p>
            <a:r>
              <a:rPr lang="es-MX" sz="5400">
                <a:solidFill>
                  <a:srgbClr val="FFFFFF"/>
                </a:solidFill>
              </a:rPr>
              <a:t>Retos Encontrados y Soluciones Adoptadas</a:t>
            </a:r>
          </a:p>
        </p:txBody>
      </p:sp>
      <p:sp>
        <p:nvSpPr>
          <p:cNvPr id="3" name="Content Placeholder 2">
            <a:extLst>
              <a:ext uri="{FF2B5EF4-FFF2-40B4-BE49-F238E27FC236}">
                <a16:creationId xmlns:a16="http://schemas.microsoft.com/office/drawing/2014/main" id="{050221E5-A332-E667-F72F-051DA4E58D59}"/>
              </a:ext>
            </a:extLst>
          </p:cNvPr>
          <p:cNvSpPr>
            <a:spLocks noGrp="1"/>
          </p:cNvSpPr>
          <p:nvPr>
            <p:ph idx="1"/>
          </p:nvPr>
        </p:nvSpPr>
        <p:spPr>
          <a:xfrm>
            <a:off x="5599083" y="853673"/>
            <a:ext cx="5715000" cy="5004794"/>
          </a:xfrm>
        </p:spPr>
        <p:txBody>
          <a:bodyPr anchor="ctr">
            <a:normAutofit/>
          </a:bodyPr>
          <a:lstStyle/>
          <a:p>
            <a:r>
              <a:rPr lang="es-MX" sz="2200">
                <a:solidFill>
                  <a:srgbClr val="FFFFFF"/>
                </a:solidFill>
              </a:rPr>
              <a:t>Para no desarrollar los complejos códigos de movimiento desde cero, se adaptaron diferentes códigos ya existentes para obtener las funciones necesarias.</a:t>
            </a:r>
          </a:p>
          <a:p>
            <a:r>
              <a:rPr lang="es-MX" sz="2200">
                <a:solidFill>
                  <a:srgbClr val="FFFFFF"/>
                </a:solidFill>
              </a:rPr>
              <a:t>Debido a la gran cantidad de pines que se utilizan fue necesario usar un Arduino Nano para procesar la información de los sensores.</a:t>
            </a:r>
          </a:p>
        </p:txBody>
      </p:sp>
      <p:sp>
        <p:nvSpPr>
          <p:cNvPr id="1033"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77288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lants Wallpaper Pictures | Download Free Images on Unsplash">
            <a:extLst>
              <a:ext uri="{FF2B5EF4-FFF2-40B4-BE49-F238E27FC236}">
                <a16:creationId xmlns:a16="http://schemas.microsoft.com/office/drawing/2014/main" id="{8F9A1AF4-7F61-DB90-4610-8FAAA85D600B}"/>
              </a:ext>
            </a:extLst>
          </p:cNvPr>
          <p:cNvPicPr>
            <a:picLocks noGrp="1" noRo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Universidad Mondragón México. Campus Querétaro.">
            <a:extLst>
              <a:ext uri="{FF2B5EF4-FFF2-40B4-BE49-F238E27FC236}">
                <a16:creationId xmlns:a16="http://schemas.microsoft.com/office/drawing/2014/main" id="{3D2FE2D4-1E3C-2DEA-16EA-5A61B1AF9823}"/>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0" y="6382512"/>
            <a:ext cx="1392138" cy="4640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BA68EAF5-E142-900C-4BC9-1F40127C1C42}"/>
              </a:ext>
            </a:extLst>
          </p:cNvPr>
          <p:cNvGraphicFramePr/>
          <p:nvPr>
            <p:extLst>
              <p:ext uri="{D42A27DB-BD31-4B8C-83A1-F6EECF244321}">
                <p14:modId xmlns:p14="http://schemas.microsoft.com/office/powerpoint/2010/main" val="2220082736"/>
              </p:ext>
            </p:extLst>
          </p:nvPr>
        </p:nvGraphicFramePr>
        <p:xfrm>
          <a:off x="4251960" y="974784"/>
          <a:ext cx="7548975" cy="55812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itle 2">
            <a:extLst>
              <a:ext uri="{FF2B5EF4-FFF2-40B4-BE49-F238E27FC236}">
                <a16:creationId xmlns:a16="http://schemas.microsoft.com/office/drawing/2014/main" id="{C07A48FF-187F-B5D2-DBC5-28D66C0F483C}"/>
              </a:ext>
            </a:extLst>
          </p:cNvPr>
          <p:cNvSpPr>
            <a:spLocks noGrp="1"/>
          </p:cNvSpPr>
          <p:nvPr>
            <p:ph type="title"/>
          </p:nvPr>
        </p:nvSpPr>
        <p:spPr>
          <a:xfrm>
            <a:off x="4110966" y="365125"/>
            <a:ext cx="7242834" cy="609659"/>
          </a:xfrm>
        </p:spPr>
        <p:txBody>
          <a:bodyPr>
            <a:normAutofit fontScale="90000"/>
          </a:bodyPr>
          <a:lstStyle/>
          <a:p>
            <a:r>
              <a:rPr lang="es-MX" dirty="0"/>
              <a:t>Estructura del </a:t>
            </a:r>
            <a:r>
              <a:rPr lang="es-MX" dirty="0" err="1"/>
              <a:t>Codigo</a:t>
            </a:r>
            <a:endParaRPr lang="es-MX" dirty="0"/>
          </a:p>
        </p:txBody>
      </p:sp>
      <p:pic>
        <p:nvPicPr>
          <p:cNvPr id="9" name="Picture 8" descr="A screenshot of a computer&#10;&#10;Description automatically generated with medium confidence">
            <a:extLst>
              <a:ext uri="{FF2B5EF4-FFF2-40B4-BE49-F238E27FC236}">
                <a16:creationId xmlns:a16="http://schemas.microsoft.com/office/drawing/2014/main" id="{1B36F039-AE42-0162-C466-3A06813F01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0181" y="0"/>
            <a:ext cx="3820785" cy="6960687"/>
          </a:xfrm>
          <a:prstGeom prst="rect">
            <a:avLst/>
          </a:prstGeom>
        </p:spPr>
      </p:pic>
    </p:spTree>
    <p:extLst>
      <p:ext uri="{BB962C8B-B14F-4D97-AF65-F5344CB8AC3E}">
        <p14:creationId xmlns:p14="http://schemas.microsoft.com/office/powerpoint/2010/main" val="1326386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Plants Wallpaper Pictures | Download Free Images on Unsplash">
            <a:extLst>
              <a:ext uri="{FF2B5EF4-FFF2-40B4-BE49-F238E27FC236}">
                <a16:creationId xmlns:a16="http://schemas.microsoft.com/office/drawing/2014/main" id="{D7D801DC-554F-23D4-6B8B-EAD04722ABA0}"/>
              </a:ext>
            </a:extLst>
          </p:cNvPr>
          <p:cNvPicPr>
            <a:picLocks noGrp="1" noRo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Universidad Mondragón México. Campus Querétaro.">
            <a:extLst>
              <a:ext uri="{FF2B5EF4-FFF2-40B4-BE49-F238E27FC236}">
                <a16:creationId xmlns:a16="http://schemas.microsoft.com/office/drawing/2014/main" id="{1A1B3A21-D8D7-E3FA-46FB-9C2304CDE8DD}"/>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2269B64A-F605-F65F-1F44-E89967A38CA3}"/>
              </a:ext>
            </a:extLst>
          </p:cNvPr>
          <p:cNvGraphicFramePr/>
          <p:nvPr>
            <p:extLst>
              <p:ext uri="{D42A27DB-BD31-4B8C-83A1-F6EECF244321}">
                <p14:modId xmlns:p14="http://schemas.microsoft.com/office/powerpoint/2010/main" val="1502343505"/>
              </p:ext>
            </p:extLst>
          </p:nvPr>
        </p:nvGraphicFramePr>
        <p:xfrm>
          <a:off x="1100132" y="595219"/>
          <a:ext cx="10010475" cy="40457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02A5CA6D-8CD4-8D2D-9DD6-5B5DF9A0465B}"/>
              </a:ext>
            </a:extLst>
          </p:cNvPr>
          <p:cNvSpPr/>
          <p:nvPr/>
        </p:nvSpPr>
        <p:spPr>
          <a:xfrm>
            <a:off x="1100132" y="141489"/>
            <a:ext cx="2481769" cy="769441"/>
          </a:xfrm>
          <a:prstGeom prst="rect">
            <a:avLst/>
          </a:prstGeom>
          <a:noFill/>
        </p:spPr>
        <p:txBody>
          <a:bodyPr wrap="none" lIns="91440" tIns="45720" rIns="91440" bIns="45720">
            <a:spAutoFit/>
          </a:bodyPr>
          <a:lstStyle/>
          <a:p>
            <a:pPr algn="ctr"/>
            <a:r>
              <a:rPr lang="en-US" sz="4400" dirty="0" err="1">
                <a:latin typeface="+mj-lt"/>
                <a:ea typeface="+mj-ea"/>
                <a:cs typeface="+mj-cs"/>
              </a:rPr>
              <a:t>Funciones</a:t>
            </a:r>
            <a:endParaRPr lang="en-US" sz="4400" dirty="0">
              <a:latin typeface="+mj-lt"/>
              <a:ea typeface="+mj-ea"/>
              <a:cs typeface="+mj-cs"/>
            </a:endParaRPr>
          </a:p>
        </p:txBody>
      </p:sp>
    </p:spTree>
    <p:extLst>
      <p:ext uri="{BB962C8B-B14F-4D97-AF65-F5344CB8AC3E}">
        <p14:creationId xmlns:p14="http://schemas.microsoft.com/office/powerpoint/2010/main" val="2091685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Plants Wallpaper Pictures | Download Free Images on Unsplash">
            <a:extLst>
              <a:ext uri="{FF2B5EF4-FFF2-40B4-BE49-F238E27FC236}">
                <a16:creationId xmlns:a16="http://schemas.microsoft.com/office/drawing/2014/main" id="{5D203EA9-F944-3543-9C4B-D25A438C4139}"/>
              </a:ext>
            </a:extLst>
          </p:cNvPr>
          <p:cNvPicPr>
            <a:picLocks noGrp="1" noRo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1917BBA-4C2B-BDBB-B881-3B77AED6A13D}"/>
              </a:ext>
            </a:extLst>
          </p:cNvPr>
          <p:cNvSpPr txBox="1">
            <a:spLocks/>
          </p:cNvSpPr>
          <p:nvPr/>
        </p:nvSpPr>
        <p:spPr>
          <a:xfrm>
            <a:off x="839788" y="457200"/>
            <a:ext cx="39322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t>Disposición de los sensores</a:t>
            </a:r>
            <a:endParaRPr lang="es-MX" dirty="0"/>
          </a:p>
        </p:txBody>
      </p:sp>
      <p:sp>
        <p:nvSpPr>
          <p:cNvPr id="7" name="Text Placeholder 41">
            <a:extLst>
              <a:ext uri="{FF2B5EF4-FFF2-40B4-BE49-F238E27FC236}">
                <a16:creationId xmlns:a16="http://schemas.microsoft.com/office/drawing/2014/main" id="{FD18D46C-0B97-8D97-214A-733C73D9C167}"/>
              </a:ext>
            </a:extLst>
          </p:cNvPr>
          <p:cNvSpPr txBox="1">
            <a:spLocks/>
          </p:cNvSpPr>
          <p:nvPr/>
        </p:nvSpPr>
        <p:spPr>
          <a:xfrm>
            <a:off x="839788" y="2057400"/>
            <a:ext cx="393223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s-MX" sz="2000"/>
              <a:t>Los puntos amarillos representan 6 sensores dispuestos simétricamente</a:t>
            </a:r>
          </a:p>
          <a:p>
            <a:pPr marL="285750" indent="-285750"/>
            <a:r>
              <a:rPr lang="es-MX" sz="2000"/>
              <a:t>Para poder ocupar puntos intermedios entre los sensores se tienen 12 divisiones con 30° entre cada una</a:t>
            </a:r>
          </a:p>
          <a:p>
            <a:pPr marL="285750" indent="-285750"/>
            <a:r>
              <a:rPr lang="es-MX" sz="2000"/>
              <a:t>Los triángulos grises representan las patas y el sensor resaltado en naranja el frente del robot.</a:t>
            </a:r>
            <a:endParaRPr lang="es-MX" sz="2000" dirty="0"/>
          </a:p>
        </p:txBody>
      </p:sp>
      <p:pic>
        <p:nvPicPr>
          <p:cNvPr id="8" name="Content Placeholder 29">
            <a:extLst>
              <a:ext uri="{FF2B5EF4-FFF2-40B4-BE49-F238E27FC236}">
                <a16:creationId xmlns:a16="http://schemas.microsoft.com/office/drawing/2014/main" id="{0AEA48C0-7E4F-5801-28FB-F8C16E6F94CE}"/>
              </a:ext>
            </a:extLst>
          </p:cNvPr>
          <p:cNvPicPr>
            <a:picLocks noChangeAspect="1"/>
          </p:cNvPicPr>
          <p:nvPr/>
        </p:nvPicPr>
        <p:blipFill>
          <a:blip r:embed="rId4"/>
          <a:stretch>
            <a:fillRect/>
          </a:stretch>
        </p:blipFill>
        <p:spPr>
          <a:xfrm>
            <a:off x="5140326" y="457200"/>
            <a:ext cx="6563642" cy="5751576"/>
          </a:xfrm>
          <a:prstGeom prst="rect">
            <a:avLst/>
          </a:prstGeom>
          <a:effectLst>
            <a:outerShdw blurRad="50800" dist="38100" dir="2700000" algn="tl" rotWithShape="0">
              <a:prstClr val="black">
                <a:alpha val="40000"/>
              </a:prstClr>
            </a:outerShdw>
          </a:effectLst>
        </p:spPr>
      </p:pic>
      <p:pic>
        <p:nvPicPr>
          <p:cNvPr id="10" name="Picture 9" descr="Universidad Mondragón México. Campus Querétaro.">
            <a:extLst>
              <a:ext uri="{FF2B5EF4-FFF2-40B4-BE49-F238E27FC236}">
                <a16:creationId xmlns:a16="http://schemas.microsoft.com/office/drawing/2014/main" id="{5254FD42-2998-1648-AF79-24C29C9EE654}"/>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733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lants Wallpaper Pictures | Download Free Images on Unsplash">
            <a:extLst>
              <a:ext uri="{FF2B5EF4-FFF2-40B4-BE49-F238E27FC236}">
                <a16:creationId xmlns:a16="http://schemas.microsoft.com/office/drawing/2014/main" id="{1224499B-A259-1D2D-D2A2-EBF7A8669E83}"/>
              </a:ext>
            </a:extLst>
          </p:cNvPr>
          <p:cNvPicPr>
            <a:picLocks noGrp="1" noRo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iversidad Mondragón México. Campus Querétaro.">
            <a:extLst>
              <a:ext uri="{FF2B5EF4-FFF2-40B4-BE49-F238E27FC236}">
                <a16:creationId xmlns:a16="http://schemas.microsoft.com/office/drawing/2014/main" id="{B1822161-C8BA-BEF1-E666-CEA32F6F68D8}"/>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9345ABC7-AAFD-48FF-81EC-025A108624E6}"/>
              </a:ext>
            </a:extLst>
          </p:cNvPr>
          <p:cNvGraphicFramePr/>
          <p:nvPr>
            <p:extLst>
              <p:ext uri="{D42A27DB-BD31-4B8C-83A1-F6EECF244321}">
                <p14:modId xmlns:p14="http://schemas.microsoft.com/office/powerpoint/2010/main" val="2918479792"/>
              </p:ext>
            </p:extLst>
          </p:nvPr>
        </p:nvGraphicFramePr>
        <p:xfrm>
          <a:off x="1090762" y="1078454"/>
          <a:ext cx="10010475"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ectangle 8">
            <a:extLst>
              <a:ext uri="{FF2B5EF4-FFF2-40B4-BE49-F238E27FC236}">
                <a16:creationId xmlns:a16="http://schemas.microsoft.com/office/drawing/2014/main" id="{CC55FAD0-ABEB-8801-9572-F01128740CD3}"/>
              </a:ext>
            </a:extLst>
          </p:cNvPr>
          <p:cNvSpPr/>
          <p:nvPr/>
        </p:nvSpPr>
        <p:spPr>
          <a:xfrm>
            <a:off x="1061049" y="154507"/>
            <a:ext cx="3822521" cy="769441"/>
          </a:xfrm>
          <a:prstGeom prst="rect">
            <a:avLst/>
          </a:prstGeom>
          <a:noFill/>
        </p:spPr>
        <p:txBody>
          <a:bodyPr wrap="none" lIns="91440" tIns="45720" rIns="91440" bIns="45720">
            <a:spAutoFit/>
          </a:bodyPr>
          <a:lstStyle/>
          <a:p>
            <a:pPr algn="ctr"/>
            <a:r>
              <a:rPr lang="en-US" sz="4400" dirty="0" err="1">
                <a:latin typeface="+mj-lt"/>
                <a:ea typeface="+mj-ea"/>
                <a:cs typeface="+mj-cs"/>
              </a:rPr>
              <a:t>Configuraciones</a:t>
            </a:r>
            <a:endParaRPr lang="en-US" sz="4400" dirty="0">
              <a:latin typeface="+mj-lt"/>
              <a:ea typeface="+mj-ea"/>
              <a:cs typeface="+mj-cs"/>
            </a:endParaRPr>
          </a:p>
        </p:txBody>
      </p:sp>
    </p:spTree>
    <p:extLst>
      <p:ext uri="{BB962C8B-B14F-4D97-AF65-F5344CB8AC3E}">
        <p14:creationId xmlns:p14="http://schemas.microsoft.com/office/powerpoint/2010/main" val="3225069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Plants Wallpaper Pictures | Download Free Images on Unsplash">
            <a:extLst>
              <a:ext uri="{FF2B5EF4-FFF2-40B4-BE49-F238E27FC236}">
                <a16:creationId xmlns:a16="http://schemas.microsoft.com/office/drawing/2014/main" id="{33594A35-03A3-C113-8AFD-9099D8C5A329}"/>
              </a:ext>
            </a:extLst>
          </p:cNvPr>
          <p:cNvPicPr>
            <a:picLocks noGrp="1" noRo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E15DFC-E2F9-C9FC-3052-4FEB25189168}"/>
              </a:ext>
            </a:extLst>
          </p:cNvPr>
          <p:cNvSpPr>
            <a:spLocks noGrp="1"/>
          </p:cNvSpPr>
          <p:nvPr>
            <p:ph type="title"/>
          </p:nvPr>
        </p:nvSpPr>
        <p:spPr>
          <a:xfrm>
            <a:off x="5193792" y="365126"/>
            <a:ext cx="6160008" cy="945474"/>
          </a:xfrm>
        </p:spPr>
        <p:txBody>
          <a:bodyPr/>
          <a:lstStyle/>
          <a:p>
            <a:r>
              <a:rPr lang="es-MX" dirty="0"/>
              <a:t>Código Arduino Nano</a:t>
            </a:r>
          </a:p>
        </p:txBody>
      </p:sp>
      <p:pic>
        <p:nvPicPr>
          <p:cNvPr id="5" name="Picture 4" descr="A picture containing text, screenshot, font, line&#10;&#10;Description automatically generated">
            <a:extLst>
              <a:ext uri="{FF2B5EF4-FFF2-40B4-BE49-F238E27FC236}">
                <a16:creationId xmlns:a16="http://schemas.microsoft.com/office/drawing/2014/main" id="{A89853F2-DDB7-90D5-95EB-1E8463CEB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542" y="-147330"/>
            <a:ext cx="4866784" cy="6640205"/>
          </a:xfrm>
          <a:prstGeom prst="rect">
            <a:avLst/>
          </a:prstGeom>
        </p:spPr>
      </p:pic>
      <p:pic>
        <p:nvPicPr>
          <p:cNvPr id="7" name="Picture 6" descr="Universidad Mondragón México. Campus Querétaro.">
            <a:extLst>
              <a:ext uri="{FF2B5EF4-FFF2-40B4-BE49-F238E27FC236}">
                <a16:creationId xmlns:a16="http://schemas.microsoft.com/office/drawing/2014/main" id="{52FA7321-81E5-C8B0-2206-E45009795EC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3773880-129E-706D-706D-9301C52F1F6D}"/>
              </a:ext>
            </a:extLst>
          </p:cNvPr>
          <p:cNvPicPr>
            <a:picLocks noChangeAspect="1"/>
          </p:cNvPicPr>
          <p:nvPr/>
        </p:nvPicPr>
        <p:blipFill rotWithShape="1">
          <a:blip r:embed="rId6"/>
          <a:srcRect r="24138"/>
          <a:stretch/>
        </p:blipFill>
        <p:spPr>
          <a:xfrm>
            <a:off x="5140326" y="1310599"/>
            <a:ext cx="5888736" cy="5182276"/>
          </a:xfrm>
          <a:prstGeom prst="rect">
            <a:avLst/>
          </a:prstGeom>
        </p:spPr>
      </p:pic>
    </p:spTree>
    <p:extLst>
      <p:ext uri="{BB962C8B-B14F-4D97-AF65-F5344CB8AC3E}">
        <p14:creationId xmlns:p14="http://schemas.microsoft.com/office/powerpoint/2010/main" val="4291020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Plants Wallpaper Pictures | Download Free Images on Unsplash">
            <a:extLst>
              <a:ext uri="{FF2B5EF4-FFF2-40B4-BE49-F238E27FC236}">
                <a16:creationId xmlns:a16="http://schemas.microsoft.com/office/drawing/2014/main" id="{488AFD33-CE06-80DF-63D3-2A6159BEF2E4}"/>
              </a:ext>
            </a:extLst>
          </p:cNvPr>
          <p:cNvPicPr>
            <a:picLocks noGrp="1" noRo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43A4F-3B29-064D-5288-BB92F79F744A}"/>
              </a:ext>
            </a:extLst>
          </p:cNvPr>
          <p:cNvSpPr txBox="1">
            <a:spLocks/>
          </p:cNvSpPr>
          <p:nvPr/>
        </p:nvSpPr>
        <p:spPr>
          <a:xfrm>
            <a:off x="724370" y="552810"/>
            <a:ext cx="4804659" cy="2228759"/>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800"/>
              <a:t>Materiales y Diagrama de conexiones</a:t>
            </a:r>
          </a:p>
        </p:txBody>
      </p:sp>
      <p:pic>
        <p:nvPicPr>
          <p:cNvPr id="4" name="Picture 3" descr="A picture containing text, screenshot, electronics, electronic engineering&#10;&#10;Description automatically generated">
            <a:extLst>
              <a:ext uri="{FF2B5EF4-FFF2-40B4-BE49-F238E27FC236}">
                <a16:creationId xmlns:a16="http://schemas.microsoft.com/office/drawing/2014/main" id="{1E3A4939-A678-1FE1-51A0-2EF40F102C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840"/>
          <a:stretch/>
        </p:blipFill>
        <p:spPr>
          <a:xfrm>
            <a:off x="4282628" y="163781"/>
            <a:ext cx="7099091" cy="4420495"/>
          </a:xfrm>
          <a:prstGeom prst="rect">
            <a:avLst/>
          </a:prstGeom>
        </p:spPr>
      </p:pic>
      <p:pic>
        <p:nvPicPr>
          <p:cNvPr id="5" name="Picture 4" descr="A picture containing screenshot, diagram, design&#10;&#10;Description automatically generated">
            <a:extLst>
              <a:ext uri="{FF2B5EF4-FFF2-40B4-BE49-F238E27FC236}">
                <a16:creationId xmlns:a16="http://schemas.microsoft.com/office/drawing/2014/main" id="{48B81A9E-5D24-A04C-085D-8FD75A7A8869}"/>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36362" y="4698813"/>
            <a:ext cx="2719276" cy="2044649"/>
          </a:xfrm>
          <a:prstGeom prst="rect">
            <a:avLst/>
          </a:prstGeom>
        </p:spPr>
      </p:pic>
      <p:pic>
        <p:nvPicPr>
          <p:cNvPr id="7" name="Picture 6" descr="Universidad Mondragón México. Campus Querétaro.">
            <a:extLst>
              <a:ext uri="{FF2B5EF4-FFF2-40B4-BE49-F238E27FC236}">
                <a16:creationId xmlns:a16="http://schemas.microsoft.com/office/drawing/2014/main" id="{6DC6C9DB-AA4F-A56A-0E10-AF546C3B0C7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Diagonal Corners Snipped 7">
            <a:extLst>
              <a:ext uri="{FF2B5EF4-FFF2-40B4-BE49-F238E27FC236}">
                <a16:creationId xmlns:a16="http://schemas.microsoft.com/office/drawing/2014/main" id="{841ACADA-644E-C98D-DD49-0F6C14B17C50}"/>
              </a:ext>
            </a:extLst>
          </p:cNvPr>
          <p:cNvSpPr/>
          <p:nvPr/>
        </p:nvSpPr>
        <p:spPr>
          <a:xfrm>
            <a:off x="807720" y="2851422"/>
            <a:ext cx="3401756" cy="3287770"/>
          </a:xfrm>
          <a:prstGeom prst="snip2Diag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s-MX" sz="1600" dirty="0"/>
              <a:t>MDF DE 6 mm de grosor</a:t>
            </a:r>
          </a:p>
          <a:p>
            <a:pPr marL="285750" indent="-285750">
              <a:buFont typeface="Arial" panose="020B0604020202020204" pitchFamily="34" charset="0"/>
              <a:buChar char="•"/>
            </a:pPr>
            <a:r>
              <a:rPr lang="es-MX" sz="1600" dirty="0"/>
              <a:t>PLA para la creación de las patas</a:t>
            </a:r>
          </a:p>
          <a:p>
            <a:pPr marL="285750" indent="-285750">
              <a:buFont typeface="Arial" panose="020B0604020202020204" pitchFamily="34" charset="0"/>
              <a:buChar char="•"/>
            </a:pPr>
            <a:r>
              <a:rPr lang="es-MX" sz="1600" dirty="0"/>
              <a:t>Tornillos de 2mm</a:t>
            </a:r>
          </a:p>
          <a:p>
            <a:pPr marL="285750" indent="-285750">
              <a:buFont typeface="Arial" panose="020B0604020202020204" pitchFamily="34" charset="0"/>
              <a:buChar char="•"/>
            </a:pPr>
            <a:r>
              <a:rPr lang="es-MX" sz="1600" dirty="0"/>
              <a:t>Arduino Mega</a:t>
            </a:r>
          </a:p>
          <a:p>
            <a:pPr marL="285750" indent="-285750">
              <a:buFont typeface="Arial" panose="020B0604020202020204" pitchFamily="34" charset="0"/>
              <a:buChar char="•"/>
            </a:pPr>
            <a:r>
              <a:rPr lang="es-MX" sz="1600" dirty="0" err="1"/>
              <a:t>Bateria</a:t>
            </a:r>
            <a:r>
              <a:rPr lang="es-MX" sz="1600" dirty="0"/>
              <a:t> 3S </a:t>
            </a:r>
            <a:r>
              <a:rPr lang="es-MX" sz="1600" dirty="0" err="1"/>
              <a:t>lipo</a:t>
            </a:r>
            <a:endParaRPr lang="es-MX" sz="1600" dirty="0"/>
          </a:p>
          <a:p>
            <a:pPr marL="285750" indent="-285750">
              <a:buFont typeface="Arial" panose="020B0604020202020204" pitchFamily="34" charset="0"/>
              <a:buChar char="•"/>
            </a:pPr>
            <a:r>
              <a:rPr lang="es-MX" sz="1600" dirty="0"/>
              <a:t>Convertidor DC-DC</a:t>
            </a:r>
          </a:p>
          <a:p>
            <a:pPr marL="285750" indent="-285750">
              <a:buFont typeface="Arial" panose="020B0604020202020204" pitchFamily="34" charset="0"/>
              <a:buChar char="•"/>
            </a:pPr>
            <a:r>
              <a:rPr lang="es-MX" sz="1600" dirty="0"/>
              <a:t>Fotorresistencia LDR</a:t>
            </a:r>
          </a:p>
          <a:p>
            <a:pPr marL="285750" indent="-285750">
              <a:buFont typeface="Arial" panose="020B0604020202020204" pitchFamily="34" charset="0"/>
              <a:buChar char="•"/>
            </a:pPr>
            <a:r>
              <a:rPr lang="es-MX" sz="1600" dirty="0"/>
              <a:t>PCB para hexápodo</a:t>
            </a:r>
          </a:p>
          <a:p>
            <a:pPr marL="285750" indent="-285750">
              <a:buFont typeface="Arial" panose="020B0604020202020204" pitchFamily="34" charset="0"/>
              <a:buChar char="•"/>
            </a:pPr>
            <a:r>
              <a:rPr lang="es-MX" sz="1600" dirty="0"/>
              <a:t>Sensor </a:t>
            </a:r>
            <a:r>
              <a:rPr lang="es-MX" sz="1600" dirty="0" err="1"/>
              <a:t>Ultrasonico</a:t>
            </a:r>
            <a:r>
              <a:rPr lang="es-MX" sz="1600" dirty="0"/>
              <a:t> HC-SR04</a:t>
            </a:r>
          </a:p>
          <a:p>
            <a:pPr marL="285750" indent="-285750">
              <a:buFont typeface="Arial" panose="020B0604020202020204" pitchFamily="34" charset="0"/>
              <a:buChar char="•"/>
            </a:pPr>
            <a:r>
              <a:rPr lang="es-MX" sz="1600" dirty="0"/>
              <a:t>Servomotor MG 996R</a:t>
            </a:r>
          </a:p>
          <a:p>
            <a:pPr marL="285750" indent="-285750">
              <a:buFont typeface="Arial" panose="020B0604020202020204" pitchFamily="34" charset="0"/>
              <a:buChar char="•"/>
            </a:pPr>
            <a:endParaRPr lang="es-MX" sz="1600" dirty="0">
              <a:effectLst>
                <a:glow rad="139700">
                  <a:schemeClr val="tx1">
                    <a:alpha val="40000"/>
                  </a:schemeClr>
                </a:glow>
              </a:effectLst>
            </a:endParaRPr>
          </a:p>
          <a:p>
            <a:pPr marL="285750" indent="-285750">
              <a:buFont typeface="Arial" panose="020B0604020202020204" pitchFamily="34" charset="0"/>
              <a:buChar char="•"/>
            </a:pPr>
            <a:endParaRPr lang="es-MX" sz="1600" dirty="0">
              <a:effectLst>
                <a:glow rad="139700">
                  <a:schemeClr val="tx1">
                    <a:alpha val="40000"/>
                  </a:schemeClr>
                </a:glow>
              </a:effectLst>
            </a:endParaRPr>
          </a:p>
        </p:txBody>
      </p:sp>
    </p:spTree>
    <p:extLst>
      <p:ext uri="{BB962C8B-B14F-4D97-AF65-F5344CB8AC3E}">
        <p14:creationId xmlns:p14="http://schemas.microsoft.com/office/powerpoint/2010/main" val="1911011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0" name="Picture 6" descr="Plants Wallpaper Pictures | Download Free Images on Unsplash">
            <a:extLst>
              <a:ext uri="{FF2B5EF4-FFF2-40B4-BE49-F238E27FC236}">
                <a16:creationId xmlns:a16="http://schemas.microsoft.com/office/drawing/2014/main" id="{3FABC239-99D8-ED85-CEB0-EF435484EA64}"/>
              </a:ext>
            </a:extLst>
          </p:cNvPr>
          <p:cNvPicPr>
            <a:picLocks noGrp="1" noRo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A27430-4AF2-EC05-2CF9-36447187B113}"/>
              </a:ext>
            </a:extLst>
          </p:cNvPr>
          <p:cNvSpPr>
            <a:spLocks noGrp="1"/>
          </p:cNvSpPr>
          <p:nvPr>
            <p:ph type="title"/>
          </p:nvPr>
        </p:nvSpPr>
        <p:spPr>
          <a:xfrm>
            <a:off x="630936" y="457200"/>
            <a:ext cx="4343400" cy="1929384"/>
          </a:xfrm>
        </p:spPr>
        <p:txBody>
          <a:bodyPr anchor="ctr">
            <a:normAutofit/>
          </a:bodyPr>
          <a:lstStyle/>
          <a:p>
            <a:r>
              <a:rPr lang="es-MX" sz="4800"/>
              <a:t>Conexión del Hexápodo</a:t>
            </a:r>
          </a:p>
        </p:txBody>
      </p:sp>
      <p:sp>
        <p:nvSpPr>
          <p:cNvPr id="3" name="Content Placeholder 2">
            <a:extLst>
              <a:ext uri="{FF2B5EF4-FFF2-40B4-BE49-F238E27FC236}">
                <a16:creationId xmlns:a16="http://schemas.microsoft.com/office/drawing/2014/main" id="{D8B9857A-50A4-EE03-BDD8-1B4E871264E4}"/>
              </a:ext>
            </a:extLst>
          </p:cNvPr>
          <p:cNvSpPr>
            <a:spLocks noGrp="1"/>
          </p:cNvSpPr>
          <p:nvPr>
            <p:ph idx="1"/>
          </p:nvPr>
        </p:nvSpPr>
        <p:spPr>
          <a:xfrm>
            <a:off x="5541263" y="457200"/>
            <a:ext cx="6007608" cy="1929384"/>
          </a:xfrm>
        </p:spPr>
        <p:txBody>
          <a:bodyPr anchor="ctr">
            <a:normAutofit/>
          </a:bodyPr>
          <a:lstStyle/>
          <a:p>
            <a:r>
              <a:rPr lang="es-MX" sz="2200" dirty="0"/>
              <a:t>Para facilitar las conexiones se utilizo una PCB que encaja en la Arduino MEGA. Se soldaron los componentes necesarios, se conecto a la tarjeta y se hicieron las conexiones necesarias.</a:t>
            </a:r>
          </a:p>
        </p:txBody>
      </p:sp>
      <p:pic>
        <p:nvPicPr>
          <p:cNvPr id="11" name="Picture 10" descr="Universidad Mondragón México. Campus Querétaro.">
            <a:extLst>
              <a:ext uri="{FF2B5EF4-FFF2-40B4-BE49-F238E27FC236}">
                <a16:creationId xmlns:a16="http://schemas.microsoft.com/office/drawing/2014/main" id="{0F3A58C6-58E6-7335-3C91-45235C789F2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D49D0003-2CDF-DF34-6C21-5F38DDC368F2}"/>
              </a:ext>
            </a:extLst>
          </p:cNvPr>
          <p:cNvGrpSpPr/>
          <p:nvPr/>
        </p:nvGrpSpPr>
        <p:grpSpPr>
          <a:xfrm>
            <a:off x="508397" y="2670376"/>
            <a:ext cx="11175206" cy="3210242"/>
            <a:chOff x="466343" y="2578936"/>
            <a:chExt cx="11175206" cy="3210242"/>
          </a:xfrm>
          <a:effectLst>
            <a:outerShdw blurRad="50800" dist="38100" dir="2700000" algn="tl" rotWithShape="0">
              <a:prstClr val="black">
                <a:alpha val="40000"/>
              </a:prstClr>
            </a:outerShdw>
          </a:effectLst>
        </p:grpSpPr>
        <p:pic>
          <p:nvPicPr>
            <p:cNvPr id="5" name="Picture 4">
              <a:extLst>
                <a:ext uri="{FF2B5EF4-FFF2-40B4-BE49-F238E27FC236}">
                  <a16:creationId xmlns:a16="http://schemas.microsoft.com/office/drawing/2014/main" id="{2833B731-DC54-EAE8-B723-8F6748541687}"/>
                </a:ext>
              </a:extLst>
            </p:cNvPr>
            <p:cNvPicPr>
              <a:picLocks noChangeAspect="1"/>
            </p:cNvPicPr>
            <p:nvPr/>
          </p:nvPicPr>
          <p:blipFill>
            <a:blip r:embed="rId6"/>
            <a:stretch>
              <a:fillRect/>
            </a:stretch>
          </p:blipFill>
          <p:spPr>
            <a:xfrm rot="16200000">
              <a:off x="7182883" y="1330509"/>
              <a:ext cx="3210240" cy="5707093"/>
            </a:xfrm>
            <a:prstGeom prst="rect">
              <a:avLst/>
            </a:prstGeom>
          </p:spPr>
        </p:pic>
        <p:pic>
          <p:nvPicPr>
            <p:cNvPr id="7" name="Picture 6">
              <a:extLst>
                <a:ext uri="{FF2B5EF4-FFF2-40B4-BE49-F238E27FC236}">
                  <a16:creationId xmlns:a16="http://schemas.microsoft.com/office/drawing/2014/main" id="{EBFF1854-8772-8C0F-7A30-5073D4249474}"/>
                </a:ext>
              </a:extLst>
            </p:cNvPr>
            <p:cNvPicPr>
              <a:picLocks noChangeAspect="1"/>
            </p:cNvPicPr>
            <p:nvPr/>
          </p:nvPicPr>
          <p:blipFill rotWithShape="1">
            <a:blip r:embed="rId7"/>
            <a:srcRect r="23350"/>
            <a:stretch/>
          </p:blipFill>
          <p:spPr>
            <a:xfrm>
              <a:off x="466343" y="2578937"/>
              <a:ext cx="5468112" cy="3210241"/>
            </a:xfrm>
            <a:prstGeom prst="rect">
              <a:avLst/>
            </a:prstGeom>
          </p:spPr>
        </p:pic>
      </p:grpSp>
    </p:spTree>
    <p:extLst>
      <p:ext uri="{BB962C8B-B14F-4D97-AF65-F5344CB8AC3E}">
        <p14:creationId xmlns:p14="http://schemas.microsoft.com/office/powerpoint/2010/main" val="103018125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1" name="Picture 6" descr="Plants Wallpaper Pictures | Download Free Images on Unsplash">
            <a:extLst>
              <a:ext uri="{FF2B5EF4-FFF2-40B4-BE49-F238E27FC236}">
                <a16:creationId xmlns:a16="http://schemas.microsoft.com/office/drawing/2014/main" id="{4759251E-C655-769D-E734-FD6A39F43D3E}"/>
              </a:ext>
            </a:extLst>
          </p:cNvPr>
          <p:cNvPicPr>
            <a:picLocks noGrp="1" noRo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Universidad Mondragón México. Campus Querétaro.">
            <a:extLst>
              <a:ext uri="{FF2B5EF4-FFF2-40B4-BE49-F238E27FC236}">
                <a16:creationId xmlns:a16="http://schemas.microsoft.com/office/drawing/2014/main" id="{1FDC8452-EEA6-2F74-BD23-5EF30ADA938B}"/>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E38181-84A7-194A-2B9E-1BE4228FFE5E}"/>
              </a:ext>
            </a:extLst>
          </p:cNvPr>
          <p:cNvSpPr>
            <a:spLocks noGrp="1"/>
          </p:cNvSpPr>
          <p:nvPr>
            <p:ph type="title"/>
          </p:nvPr>
        </p:nvSpPr>
        <p:spPr>
          <a:xfrm>
            <a:off x="630936" y="457200"/>
            <a:ext cx="4343400" cy="1929384"/>
          </a:xfrm>
        </p:spPr>
        <p:txBody>
          <a:bodyPr anchor="ctr">
            <a:normAutofit/>
          </a:bodyPr>
          <a:lstStyle/>
          <a:p>
            <a:r>
              <a:rPr lang="es-MX" sz="4800"/>
              <a:t>Corte Laser en MDF</a:t>
            </a:r>
          </a:p>
        </p:txBody>
      </p:sp>
      <p:sp>
        <p:nvSpPr>
          <p:cNvPr id="7" name="Content Placeholder 6">
            <a:extLst>
              <a:ext uri="{FF2B5EF4-FFF2-40B4-BE49-F238E27FC236}">
                <a16:creationId xmlns:a16="http://schemas.microsoft.com/office/drawing/2014/main" id="{32E8ED3E-6BBD-6480-5645-589E52AC6791}"/>
              </a:ext>
            </a:extLst>
          </p:cNvPr>
          <p:cNvSpPr>
            <a:spLocks noGrp="1"/>
          </p:cNvSpPr>
          <p:nvPr>
            <p:ph idx="1"/>
          </p:nvPr>
        </p:nvSpPr>
        <p:spPr>
          <a:xfrm>
            <a:off x="5541263" y="457200"/>
            <a:ext cx="6007608" cy="1929384"/>
          </a:xfrm>
        </p:spPr>
        <p:txBody>
          <a:bodyPr anchor="ctr">
            <a:normAutofit/>
          </a:bodyPr>
          <a:lstStyle/>
          <a:p>
            <a:r>
              <a:rPr lang="es-MX" sz="2200" dirty="0"/>
              <a:t>La base se realizo en AutoCAD para poder mandarlo al corte laser, se corto en MDF de 6mm</a:t>
            </a:r>
          </a:p>
        </p:txBody>
      </p:sp>
      <p:pic>
        <p:nvPicPr>
          <p:cNvPr id="4" name="Picture 3" descr="A brown hexagon shaped object&#10;&#10;Description automatically generated with low confidence">
            <a:extLst>
              <a:ext uri="{FF2B5EF4-FFF2-40B4-BE49-F238E27FC236}">
                <a16:creationId xmlns:a16="http://schemas.microsoft.com/office/drawing/2014/main" id="{EC400210-6B09-2A54-3D24-D8CE029285A0}"/>
              </a:ext>
            </a:extLst>
          </p:cNvPr>
          <p:cNvPicPr>
            <a:picLocks noChangeAspect="1"/>
          </p:cNvPicPr>
          <p:nvPr/>
        </p:nvPicPr>
        <p:blipFill rotWithShape="1">
          <a:blip r:embed="rId6"/>
          <a:srcRect t="4130" b="4130"/>
          <a:stretch/>
        </p:blipFill>
        <p:spPr>
          <a:xfrm>
            <a:off x="6607196" y="2194560"/>
            <a:ext cx="5164171" cy="3719016"/>
          </a:xfrm>
          <a:prstGeom prst="rect">
            <a:avLst/>
          </a:prstGeom>
        </p:spPr>
      </p:pic>
      <p:pic>
        <p:nvPicPr>
          <p:cNvPr id="9" name="Picture 8" descr="A black and white outline of hexagons&#10;&#10;Description automatically generated with low confidence">
            <a:extLst>
              <a:ext uri="{FF2B5EF4-FFF2-40B4-BE49-F238E27FC236}">
                <a16:creationId xmlns:a16="http://schemas.microsoft.com/office/drawing/2014/main" id="{E76A97C6-330E-545C-6744-BE0E3C06E54F}"/>
              </a:ext>
            </a:extLst>
          </p:cNvPr>
          <p:cNvPicPr>
            <a:picLocks noChangeAspect="1"/>
          </p:cNvPicPr>
          <p:nvPr/>
        </p:nvPicPr>
        <p:blipFill>
          <a:blip r:embed="rId7"/>
          <a:stretch>
            <a:fillRect/>
          </a:stretch>
        </p:blipFill>
        <p:spPr>
          <a:xfrm>
            <a:off x="484631" y="2194560"/>
            <a:ext cx="6344548" cy="3719016"/>
          </a:xfrm>
          <a:prstGeom prst="rect">
            <a:avLst/>
          </a:prstGeom>
        </p:spPr>
      </p:pic>
    </p:spTree>
    <p:extLst>
      <p:ext uri="{BB962C8B-B14F-4D97-AF65-F5344CB8AC3E}">
        <p14:creationId xmlns:p14="http://schemas.microsoft.com/office/powerpoint/2010/main" val="212888020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6" descr="Plants Wallpaper Pictures | Download Free Images on Unsplash">
            <a:extLst>
              <a:ext uri="{FF2B5EF4-FFF2-40B4-BE49-F238E27FC236}">
                <a16:creationId xmlns:a16="http://schemas.microsoft.com/office/drawing/2014/main" id="{A4F6CE63-E6D3-721F-356D-0ABA2B6CFB45}"/>
              </a:ext>
            </a:extLst>
          </p:cNvPr>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Universidad Mondragón México. Campus Querétaro.">
            <a:extLst>
              <a:ext uri="{FF2B5EF4-FFF2-40B4-BE49-F238E27FC236}">
                <a16:creationId xmlns:a16="http://schemas.microsoft.com/office/drawing/2014/main" id="{7B05574E-0A7A-1C0A-13E4-2FC7B92A68A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22DA3E-48BB-6AD6-82CE-9D449C1BD4C4}"/>
              </a:ext>
            </a:extLst>
          </p:cNvPr>
          <p:cNvSpPr>
            <a:spLocks noGrp="1"/>
          </p:cNvSpPr>
          <p:nvPr>
            <p:ph type="title"/>
          </p:nvPr>
        </p:nvSpPr>
        <p:spPr/>
        <p:txBody>
          <a:bodyPr/>
          <a:lstStyle/>
          <a:p>
            <a:r>
              <a:rPr lang="es-MX" dirty="0"/>
              <a:t>Impresión 3D</a:t>
            </a:r>
          </a:p>
        </p:txBody>
      </p:sp>
      <p:sp>
        <p:nvSpPr>
          <p:cNvPr id="5" name="Content Placeholder 4">
            <a:extLst>
              <a:ext uri="{FF2B5EF4-FFF2-40B4-BE49-F238E27FC236}">
                <a16:creationId xmlns:a16="http://schemas.microsoft.com/office/drawing/2014/main" id="{DA4401D1-6594-5AA2-46C0-1D47A7739705}"/>
              </a:ext>
            </a:extLst>
          </p:cNvPr>
          <p:cNvSpPr>
            <a:spLocks noGrp="1"/>
          </p:cNvSpPr>
          <p:nvPr>
            <p:ph sz="half" idx="1"/>
          </p:nvPr>
        </p:nvSpPr>
        <p:spPr>
          <a:xfrm>
            <a:off x="824485" y="1545336"/>
            <a:ext cx="4917947" cy="1636395"/>
          </a:xfrm>
        </p:spPr>
        <p:txBody>
          <a:bodyPr>
            <a:normAutofit/>
          </a:bodyPr>
          <a:lstStyle/>
          <a:p>
            <a:r>
              <a:rPr lang="es-MX" sz="2400" dirty="0"/>
              <a:t>Las patas se hicieron en SolidWorks para poder imprimir en 3D. El material del cual se hicieron fue PLA.</a:t>
            </a:r>
          </a:p>
        </p:txBody>
      </p:sp>
      <p:pic>
        <p:nvPicPr>
          <p:cNvPr id="22" name="Content Placeholder 21" descr="A blue object on a blue surface&#10;&#10;Description automatically generated with low confidence">
            <a:extLst>
              <a:ext uri="{FF2B5EF4-FFF2-40B4-BE49-F238E27FC236}">
                <a16:creationId xmlns:a16="http://schemas.microsoft.com/office/drawing/2014/main" id="{E304E0F5-D243-255D-47B9-E66A4674E1FE}"/>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838200" y="3462020"/>
            <a:ext cx="5181600" cy="2849880"/>
          </a:xfrm>
        </p:spPr>
      </p:pic>
      <p:pic>
        <p:nvPicPr>
          <p:cNvPr id="24" name="Picture 23">
            <a:extLst>
              <a:ext uri="{FF2B5EF4-FFF2-40B4-BE49-F238E27FC236}">
                <a16:creationId xmlns:a16="http://schemas.microsoft.com/office/drawing/2014/main" id="{0EDB9357-1BFC-BCA3-8F08-484D9D00A735}"/>
              </a:ext>
            </a:extLst>
          </p:cNvPr>
          <p:cNvPicPr>
            <a:picLocks noChangeAspect="1"/>
          </p:cNvPicPr>
          <p:nvPr/>
        </p:nvPicPr>
        <p:blipFill>
          <a:blip r:embed="rId6"/>
          <a:stretch>
            <a:fillRect/>
          </a:stretch>
        </p:blipFill>
        <p:spPr>
          <a:xfrm>
            <a:off x="5992370" y="1545336"/>
            <a:ext cx="5692213" cy="4766564"/>
          </a:xfrm>
          <a:prstGeom prst="rect">
            <a:avLst/>
          </a:prstGeom>
        </p:spPr>
      </p:pic>
    </p:spTree>
    <p:extLst>
      <p:ext uri="{BB962C8B-B14F-4D97-AF65-F5344CB8AC3E}">
        <p14:creationId xmlns:p14="http://schemas.microsoft.com/office/powerpoint/2010/main" val="1223220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ketch of a spider&#10;&#10;Description automatically generated with low confidence">
            <a:extLst>
              <a:ext uri="{FF2B5EF4-FFF2-40B4-BE49-F238E27FC236}">
                <a16:creationId xmlns:a16="http://schemas.microsoft.com/office/drawing/2014/main" id="{43062E7F-64D1-DDB0-FC1E-CB6BAC097479}"/>
              </a:ext>
            </a:extLst>
          </p:cNvPr>
          <p:cNvPicPr>
            <a:picLocks noChangeAspect="1"/>
          </p:cNvPicPr>
          <p:nvPr/>
        </p:nvPicPr>
        <p:blipFill rotWithShape="1">
          <a:blip r:embed="rId2">
            <a:alphaModFix amt="40000"/>
          </a:blip>
          <a:srcRect t="15354" b="377"/>
          <a:stretch/>
        </p:blipFill>
        <p:spPr>
          <a:xfrm>
            <a:off x="20" y="10"/>
            <a:ext cx="12191979" cy="6857990"/>
          </a:xfrm>
          <a:prstGeom prst="rect">
            <a:avLst/>
          </a:prstGeom>
        </p:spPr>
      </p:pic>
      <p:sp>
        <p:nvSpPr>
          <p:cNvPr id="6" name="Title 5">
            <a:extLst>
              <a:ext uri="{FF2B5EF4-FFF2-40B4-BE49-F238E27FC236}">
                <a16:creationId xmlns:a16="http://schemas.microsoft.com/office/drawing/2014/main" id="{467ED6AB-9EA2-4A1F-0FB7-1C3D68A90A3C}"/>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s-MX" sz="5000"/>
              <a:t>Introducción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9BA92029-36B3-1236-7D99-55BAF2A60227}"/>
              </a:ext>
            </a:extLst>
          </p:cNvPr>
          <p:cNvSpPr>
            <a:spLocks noGrp="1"/>
          </p:cNvSpPr>
          <p:nvPr>
            <p:ph idx="1"/>
          </p:nvPr>
        </p:nvSpPr>
        <p:spPr>
          <a:xfrm>
            <a:off x="841248" y="3502152"/>
            <a:ext cx="10506456" cy="2103120"/>
          </a:xfrm>
        </p:spPr>
        <p:txBody>
          <a:bodyPr>
            <a:normAutofit lnSpcReduction="10000"/>
          </a:bodyPr>
          <a:lstStyle/>
          <a:p>
            <a:pPr marL="0" indent="0">
              <a:spcAft>
                <a:spcPts val="800"/>
              </a:spcAft>
              <a:buNone/>
            </a:pPr>
            <a:r>
              <a:rPr lang="es-MX" sz="2400" dirty="0"/>
              <a:t>ABAN es un robot hexápodo que facilita el cuidado de las plantas en el hogar. Automatiza el proceso de cuidado, lo que permite tener más plantas en casa sin preocuparse por su mantenimiento diario. Además, fomenta el amor y la compañía hacia las plantas al interactuar con ellas de manera amistosa y acogedora. Una solución perfecta para aquellos que desean disfrutar de los beneficios de tener plantas en casa sin preocupaciones adicionales.</a:t>
            </a:r>
          </a:p>
          <a:p>
            <a:pPr marL="0" indent="0">
              <a:spcAft>
                <a:spcPts val="800"/>
              </a:spcAft>
              <a:buNone/>
            </a:pPr>
            <a:endParaRPr lang="es-MX" sz="2400" dirty="0">
              <a:effectLst/>
            </a:endParaRPr>
          </a:p>
          <a:p>
            <a:pPr marL="0" indent="0">
              <a:buNone/>
            </a:pPr>
            <a:endParaRPr lang="es-MX" sz="2400" dirty="0"/>
          </a:p>
        </p:txBody>
      </p:sp>
    </p:spTree>
    <p:extLst>
      <p:ext uri="{BB962C8B-B14F-4D97-AF65-F5344CB8AC3E}">
        <p14:creationId xmlns:p14="http://schemas.microsoft.com/office/powerpoint/2010/main" val="355835151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esthetic Leaves PNG Isolated Photos | PNG Mart">
            <a:extLst>
              <a:ext uri="{FF2B5EF4-FFF2-40B4-BE49-F238E27FC236}">
                <a16:creationId xmlns:a16="http://schemas.microsoft.com/office/drawing/2014/main" id="{4274F19D-67D2-6DCE-D6EA-8DA3ACBC102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310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4B365C-BAA1-13A5-A9C8-C80437545B62}"/>
              </a:ext>
            </a:extLst>
          </p:cNvPr>
          <p:cNvSpPr>
            <a:spLocks noGrp="1"/>
          </p:cNvSpPr>
          <p:nvPr>
            <p:ph type="ctrTitle"/>
          </p:nvPr>
        </p:nvSpPr>
        <p:spPr/>
        <p:txBody>
          <a:bodyPr vert="horz" lIns="91440" tIns="45720" rIns="91440" bIns="45720" rtlCol="0" anchor="b">
            <a:normAutofit/>
          </a:bodyPr>
          <a:lstStyle/>
          <a:p>
            <a:r>
              <a:rPr lang="es-MX" dirty="0">
                <a:ln w="0"/>
                <a:effectLst>
                  <a:outerShdw blurRad="38100" dist="19050" dir="2700000" algn="tl" rotWithShape="0">
                    <a:schemeClr val="dk1">
                      <a:alpha val="40000"/>
                    </a:schemeClr>
                  </a:outerShdw>
                </a:effectLst>
                <a:latin typeface="Grandview Display" panose="020B0502040204020203" pitchFamily="34" charset="0"/>
              </a:rPr>
              <a:t>Conclusiones</a:t>
            </a:r>
          </a:p>
        </p:txBody>
      </p:sp>
      <p:pic>
        <p:nvPicPr>
          <p:cNvPr id="4" name="Picture 3" descr="Universidad Mondragón México. Campus Querétaro.">
            <a:extLst>
              <a:ext uri="{FF2B5EF4-FFF2-40B4-BE49-F238E27FC236}">
                <a16:creationId xmlns:a16="http://schemas.microsoft.com/office/drawing/2014/main" id="{C481E018-5202-3463-8F36-79659EAE9F6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umeros mayas del 1 al 20 - Buscar con Google | Mayan numbers, Numbers,  Mayan number system">
            <a:extLst>
              <a:ext uri="{FF2B5EF4-FFF2-40B4-BE49-F238E27FC236}">
                <a16:creationId xmlns:a16="http://schemas.microsoft.com/office/drawing/2014/main" id="{437794A3-6667-3C05-40A4-3A29F771FA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31" t="27721" r="64730" b="63540"/>
          <a:stretch/>
        </p:blipFill>
        <p:spPr bwMode="auto">
          <a:xfrm>
            <a:off x="5764230" y="4013617"/>
            <a:ext cx="663539" cy="37956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111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4D97947-4790-352A-8513-900AB366DBD1}"/>
              </a:ext>
            </a:extLst>
          </p:cNvPr>
          <p:cNvPicPr>
            <a:picLocks noChangeAspect="1"/>
          </p:cNvPicPr>
          <p:nvPr/>
        </p:nvPicPr>
        <p:blipFill>
          <a:blip r:embed="rId2"/>
          <a:stretch>
            <a:fillRect/>
          </a:stretch>
        </p:blipFill>
        <p:spPr>
          <a:xfrm flipH="1">
            <a:off x="-3049" y="-9"/>
            <a:ext cx="12192000" cy="6857999"/>
          </a:xfrm>
          <a:prstGeom prst="rect">
            <a:avLst/>
          </a:prstGeom>
        </p:spPr>
      </p:pic>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B2F9B73-F2C6-D6C8-028B-3B1269E3005F}"/>
              </a:ext>
            </a:extLst>
          </p:cNvPr>
          <p:cNvPicPr>
            <a:picLocks noGrp="1" noChangeAspect="1"/>
          </p:cNvPicPr>
          <p:nvPr>
            <p:ph idx="1"/>
          </p:nvPr>
        </p:nvPicPr>
        <p:blipFill rotWithShape="1">
          <a:blip r:embed="rId3"/>
          <a:srcRect l="8946" r="11742"/>
          <a:stretch/>
        </p:blipFill>
        <p:spPr>
          <a:xfrm>
            <a:off x="2522356" y="1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8E8066-25CF-5E1B-7D62-A93BB66D3328}"/>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Prototipo Físico</a:t>
            </a:r>
          </a:p>
        </p:txBody>
      </p:sp>
      <p:pic>
        <p:nvPicPr>
          <p:cNvPr id="13" name="Picture 6" descr="Plants Wallpaper Pictures | Download Free Images on Unsplash">
            <a:extLst>
              <a:ext uri="{FF2B5EF4-FFF2-40B4-BE49-F238E27FC236}">
                <a16:creationId xmlns:a16="http://schemas.microsoft.com/office/drawing/2014/main" id="{EF1277AD-849A-1A15-702B-5A7169F505F8}"/>
              </a:ext>
            </a:extLst>
          </p:cNvPr>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l="9091" t="10992" b="1"/>
          <a:stretch/>
        </p:blipFill>
        <p:spPr bwMode="auto">
          <a:xfrm flipH="1">
            <a:off x="3047" y="-73152"/>
            <a:ext cx="4258055" cy="69220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Diagonal Corners Snipped 9">
            <a:extLst>
              <a:ext uri="{FF2B5EF4-FFF2-40B4-BE49-F238E27FC236}">
                <a16:creationId xmlns:a16="http://schemas.microsoft.com/office/drawing/2014/main" id="{276C6E48-6FBC-5426-5A0F-43F7EFB78A5F}"/>
              </a:ext>
            </a:extLst>
          </p:cNvPr>
          <p:cNvSpPr/>
          <p:nvPr/>
        </p:nvSpPr>
        <p:spPr>
          <a:xfrm>
            <a:off x="838200" y="2434201"/>
            <a:ext cx="3822189" cy="3742762"/>
          </a:xfrm>
          <a:prstGeom prst="snip2Diag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s-MX" sz="2400" dirty="0">
                <a:effectLst>
                  <a:glow rad="139700">
                    <a:schemeClr val="tx1">
                      <a:alpha val="40000"/>
                    </a:schemeClr>
                  </a:glow>
                </a:effectLst>
              </a:rPr>
              <a:t>Ensamblado de todas las partes y con el código cargado a la tarjeta Arduino. La maceta es representativa y no sigue una medida especifica.</a:t>
            </a:r>
          </a:p>
          <a:p>
            <a:endParaRPr lang="es-MX" sz="2400" dirty="0">
              <a:effectLst>
                <a:glow rad="139700">
                  <a:schemeClr val="tx1">
                    <a:alpha val="40000"/>
                  </a:schemeClr>
                </a:glow>
              </a:effectLst>
            </a:endParaRPr>
          </a:p>
          <a:p>
            <a:endParaRPr lang="es-MX" sz="2400" dirty="0">
              <a:effectLst>
                <a:glow rad="139700">
                  <a:schemeClr val="tx1">
                    <a:alpha val="40000"/>
                  </a:schemeClr>
                </a:glow>
              </a:effectLst>
            </a:endParaRPr>
          </a:p>
        </p:txBody>
      </p:sp>
    </p:spTree>
    <p:extLst>
      <p:ext uri="{BB962C8B-B14F-4D97-AF65-F5344CB8AC3E}">
        <p14:creationId xmlns:p14="http://schemas.microsoft.com/office/powerpoint/2010/main" val="3808075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sketch, cartoon, 3d modeling, LEGO&#10;&#10;Description automatically generated">
            <a:extLst>
              <a:ext uri="{FF2B5EF4-FFF2-40B4-BE49-F238E27FC236}">
                <a16:creationId xmlns:a16="http://schemas.microsoft.com/office/drawing/2014/main" id="{F7A30F47-346A-0007-8F08-9BB87D201E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159" r="8422" b="-1"/>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690CFC-1E25-6579-53B5-E9C0F8A4E5D1}"/>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Modelo Virtual</a:t>
            </a:r>
          </a:p>
        </p:txBody>
      </p:sp>
      <p:pic>
        <p:nvPicPr>
          <p:cNvPr id="7" name="Picture 6" descr="Plants Wallpaper Pictures | Download Free Images on Unsplash">
            <a:extLst>
              <a:ext uri="{FF2B5EF4-FFF2-40B4-BE49-F238E27FC236}">
                <a16:creationId xmlns:a16="http://schemas.microsoft.com/office/drawing/2014/main" id="{745C2326-8BE0-7FBD-108B-C2168B85B383}"/>
              </a:ext>
            </a:extLst>
          </p:cNvPr>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l="9091" t="10992" b="1"/>
          <a:stretch/>
        </p:blipFill>
        <p:spPr bwMode="auto">
          <a:xfrm flipH="1">
            <a:off x="3047" y="-73152"/>
            <a:ext cx="4258055" cy="69220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Diagonal Corners Snipped 5">
            <a:extLst>
              <a:ext uri="{FF2B5EF4-FFF2-40B4-BE49-F238E27FC236}">
                <a16:creationId xmlns:a16="http://schemas.microsoft.com/office/drawing/2014/main" id="{826A9AEB-A9A2-65F6-8A47-6648A0D1186C}"/>
              </a:ext>
            </a:extLst>
          </p:cNvPr>
          <p:cNvSpPr/>
          <p:nvPr/>
        </p:nvSpPr>
        <p:spPr>
          <a:xfrm>
            <a:off x="838200" y="2434201"/>
            <a:ext cx="3822189" cy="3742762"/>
          </a:xfrm>
          <a:prstGeom prst="snip2Diag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s-MX" sz="2400">
                <a:effectLst>
                  <a:glow rad="139700">
                    <a:schemeClr val="tx1">
                      <a:alpha val="40000"/>
                    </a:schemeClr>
                  </a:glow>
                </a:effectLst>
              </a:rPr>
              <a:t>Modelo hecho en SolidWorks siguiendo las medidas base del prototipo </a:t>
            </a:r>
            <a:r>
              <a:rPr lang="es-MX" sz="2400" dirty="0" err="1">
                <a:effectLst>
                  <a:glow rad="139700">
                    <a:schemeClr val="tx1">
                      <a:alpha val="40000"/>
                    </a:schemeClr>
                  </a:glow>
                </a:effectLst>
              </a:rPr>
              <a:t>fisico</a:t>
            </a:r>
            <a:r>
              <a:rPr lang="es-MX" sz="2400" dirty="0">
                <a:effectLst>
                  <a:glow rad="139700">
                    <a:schemeClr val="tx1">
                      <a:alpha val="40000"/>
                    </a:schemeClr>
                  </a:glow>
                </a:effectLst>
              </a:rPr>
              <a:t>, las partes son </a:t>
            </a:r>
            <a:r>
              <a:rPr lang="es-MX" sz="2400" dirty="0" err="1">
                <a:effectLst>
                  <a:glow rad="139700">
                    <a:schemeClr val="tx1">
                      <a:alpha val="40000"/>
                    </a:schemeClr>
                  </a:glow>
                </a:effectLst>
              </a:rPr>
              <a:t>moviles</a:t>
            </a:r>
            <a:r>
              <a:rPr lang="es-MX" sz="2400" dirty="0">
                <a:effectLst>
                  <a:glow rad="139700">
                    <a:schemeClr val="tx1">
                      <a:alpha val="40000"/>
                    </a:schemeClr>
                  </a:glow>
                </a:effectLst>
              </a:rPr>
              <a:t> y representa el diseño final</a:t>
            </a:r>
          </a:p>
          <a:p>
            <a:endParaRPr lang="es-MX" sz="2400" dirty="0">
              <a:effectLst>
                <a:glow rad="139700">
                  <a:schemeClr val="tx1">
                    <a:alpha val="40000"/>
                  </a:schemeClr>
                </a:glow>
              </a:effectLst>
            </a:endParaRPr>
          </a:p>
          <a:p>
            <a:endParaRPr lang="es-MX" sz="2400" dirty="0">
              <a:effectLst>
                <a:glow rad="139700">
                  <a:schemeClr val="tx1">
                    <a:alpha val="40000"/>
                  </a:schemeClr>
                </a:glow>
              </a:effectLst>
            </a:endParaRPr>
          </a:p>
        </p:txBody>
      </p:sp>
    </p:spTree>
    <p:extLst>
      <p:ext uri="{BB962C8B-B14F-4D97-AF65-F5344CB8AC3E}">
        <p14:creationId xmlns:p14="http://schemas.microsoft.com/office/powerpoint/2010/main" val="1406546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4AEB9-6AF9-8BE7-0A87-09B8C350E762}"/>
              </a:ext>
            </a:extLst>
          </p:cNvPr>
          <p:cNvPicPr>
            <a:picLocks noChangeAspect="1"/>
          </p:cNvPicPr>
          <p:nvPr/>
        </p:nvPicPr>
        <p:blipFill rotWithShape="1">
          <a:blip r:embed="rId3">
            <a:alphaModFix/>
          </a:blip>
          <a:srcRect t="29537" r="-3" b="16125"/>
          <a:stretch/>
        </p:blipFill>
        <p:spPr>
          <a:xfrm>
            <a:off x="0" y="0"/>
            <a:ext cx="6093578" cy="3431119"/>
          </a:xfrm>
          <a:prstGeom prst="rect">
            <a:avLst/>
          </a:prstGeom>
        </p:spPr>
      </p:pic>
      <p:pic>
        <p:nvPicPr>
          <p:cNvPr id="5" name="Picture 4" descr="A robot on a wood floor&#10;&#10;Description automatically generated with low confidence">
            <a:extLst>
              <a:ext uri="{FF2B5EF4-FFF2-40B4-BE49-F238E27FC236}">
                <a16:creationId xmlns:a16="http://schemas.microsoft.com/office/drawing/2014/main" id="{9B50909D-F206-F177-4DC9-FEE2DCFC8AD9}"/>
              </a:ext>
            </a:extLst>
          </p:cNvPr>
          <p:cNvPicPr>
            <a:picLocks noChangeAspect="1"/>
          </p:cNvPicPr>
          <p:nvPr/>
        </p:nvPicPr>
        <p:blipFill rotWithShape="1">
          <a:blip r:embed="rId4">
            <a:alphaModFix/>
          </a:blip>
          <a:srcRect t="13712" r="-3" b="31950"/>
          <a:stretch/>
        </p:blipFill>
        <p:spPr>
          <a:xfrm>
            <a:off x="6093578" y="10"/>
            <a:ext cx="6094532" cy="3431656"/>
          </a:xfrm>
          <a:prstGeom prst="rect">
            <a:avLst/>
          </a:prstGeom>
        </p:spPr>
      </p:pic>
      <p:sp>
        <p:nvSpPr>
          <p:cNvPr id="9" name="Title 1">
            <a:extLst>
              <a:ext uri="{FF2B5EF4-FFF2-40B4-BE49-F238E27FC236}">
                <a16:creationId xmlns:a16="http://schemas.microsoft.com/office/drawing/2014/main" id="{E9133D4C-5774-A6C2-A195-8E7E3D7685B4}"/>
              </a:ext>
            </a:extLst>
          </p:cNvPr>
          <p:cNvSpPr txBox="1">
            <a:spLocks/>
          </p:cNvSpPr>
          <p:nvPr/>
        </p:nvSpPr>
        <p:spPr>
          <a:xfrm>
            <a:off x="1191965" y="552807"/>
            <a:ext cx="9801854" cy="27903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800" dirty="0">
              <a:solidFill>
                <a:srgbClr val="FFFFFF"/>
              </a:solidFill>
              <a:latin typeface="Grandview Display" panose="020B0502040204020203" pitchFamily="34" charset="0"/>
            </a:endParaRPr>
          </a:p>
        </p:txBody>
      </p:sp>
      <p:pic>
        <p:nvPicPr>
          <p:cNvPr id="12" name="Content Placeholder 7" descr="A robot on a wood floor&#10;&#10;Description automatically generated with low confidence">
            <a:extLst>
              <a:ext uri="{FF2B5EF4-FFF2-40B4-BE49-F238E27FC236}">
                <a16:creationId xmlns:a16="http://schemas.microsoft.com/office/drawing/2014/main" id="{B89218D4-E185-5D66-9F3D-DB1730867116}"/>
              </a:ext>
            </a:extLst>
          </p:cNvPr>
          <p:cNvPicPr>
            <a:picLocks noChangeAspect="1"/>
          </p:cNvPicPr>
          <p:nvPr/>
        </p:nvPicPr>
        <p:blipFill rotWithShape="1">
          <a:blip r:embed="rId5">
            <a:alphaModFix/>
          </a:blip>
          <a:srcRect t="26407" r="-3" b="19255"/>
          <a:stretch/>
        </p:blipFill>
        <p:spPr>
          <a:xfrm>
            <a:off x="0" y="3426871"/>
            <a:ext cx="6184516" cy="3482334"/>
          </a:xfrm>
          <a:prstGeom prst="rect">
            <a:avLst/>
          </a:prstGeom>
        </p:spPr>
      </p:pic>
      <p:pic>
        <p:nvPicPr>
          <p:cNvPr id="11" name="Picture 10">
            <a:extLst>
              <a:ext uri="{FF2B5EF4-FFF2-40B4-BE49-F238E27FC236}">
                <a16:creationId xmlns:a16="http://schemas.microsoft.com/office/drawing/2014/main" id="{C373E09D-AA91-CD36-B88A-D1967092F444}"/>
              </a:ext>
            </a:extLst>
          </p:cNvPr>
          <p:cNvPicPr>
            <a:picLocks noChangeAspect="1"/>
          </p:cNvPicPr>
          <p:nvPr/>
        </p:nvPicPr>
        <p:blipFill rotWithShape="1">
          <a:blip r:embed="rId6">
            <a:alphaModFix/>
          </a:blip>
          <a:srcRect b="1216"/>
          <a:stretch/>
        </p:blipFill>
        <p:spPr>
          <a:xfrm>
            <a:off x="6097280" y="3426870"/>
            <a:ext cx="6093578" cy="3431129"/>
          </a:xfrm>
          <a:prstGeom prst="rect">
            <a:avLst/>
          </a:prstGeom>
        </p:spPr>
      </p:pic>
      <p:sp>
        <p:nvSpPr>
          <p:cNvPr id="15" name="Content Placeholder 14">
            <a:extLst>
              <a:ext uri="{FF2B5EF4-FFF2-40B4-BE49-F238E27FC236}">
                <a16:creationId xmlns:a16="http://schemas.microsoft.com/office/drawing/2014/main" id="{9D6B4091-71CE-0AA4-FA45-4F72D49D1482}"/>
              </a:ext>
            </a:extLst>
          </p:cNvPr>
          <p:cNvSpPr>
            <a:spLocks noGrp="1"/>
          </p:cNvSpPr>
          <p:nvPr>
            <p:ph idx="1"/>
          </p:nvPr>
        </p:nvSpPr>
        <p:spPr>
          <a:xfrm>
            <a:off x="6437376" y="66698"/>
            <a:ext cx="5538096" cy="1097828"/>
          </a:xfrm>
          <a:solidFill>
            <a:schemeClr val="tx1"/>
          </a:solidFill>
        </p:spPr>
        <p:txBody>
          <a:bodyPr vert="horz" lIns="91440" tIns="45720" rIns="91440" bIns="45720" rtlCol="0" anchor="ctr">
            <a:normAutofit fontScale="92500"/>
          </a:bodyPr>
          <a:lstStyle/>
          <a:p>
            <a:pPr>
              <a:spcBef>
                <a:spcPct val="0"/>
              </a:spcBef>
              <a:buNone/>
            </a:pPr>
            <a:r>
              <a:rPr lang="es-MX" sz="3600" dirty="0">
                <a:solidFill>
                  <a:schemeClr val="bg1"/>
                </a:solidFill>
                <a:latin typeface="Grandview Display" panose="020B0502040204020203" pitchFamily="34" charset="0"/>
                <a:ea typeface="+mj-ea"/>
                <a:cs typeface="+mj-cs"/>
              </a:rPr>
              <a:t>Renderizado final del modelo virtual hecho en </a:t>
            </a:r>
            <a:r>
              <a:rPr lang="es-MX" sz="3600" dirty="0" err="1">
                <a:solidFill>
                  <a:schemeClr val="bg1"/>
                </a:solidFill>
                <a:latin typeface="Grandview Display" panose="020B0502040204020203" pitchFamily="34" charset="0"/>
                <a:ea typeface="+mj-ea"/>
                <a:cs typeface="+mj-cs"/>
              </a:rPr>
              <a:t>KeyShot</a:t>
            </a:r>
            <a:endParaRPr lang="es-MX" sz="3600" dirty="0">
              <a:solidFill>
                <a:schemeClr val="bg1"/>
              </a:solidFill>
              <a:latin typeface="Grandview Display" panose="020B0502040204020203" pitchFamily="34" charset="0"/>
              <a:ea typeface="+mj-ea"/>
              <a:cs typeface="+mj-cs"/>
            </a:endParaRPr>
          </a:p>
        </p:txBody>
      </p:sp>
      <p:sp>
        <p:nvSpPr>
          <p:cNvPr id="14" name="Title 13">
            <a:extLst>
              <a:ext uri="{FF2B5EF4-FFF2-40B4-BE49-F238E27FC236}">
                <a16:creationId xmlns:a16="http://schemas.microsoft.com/office/drawing/2014/main" id="{F827AE80-1E2E-8D41-A7F9-EEB7C8ACC75B}"/>
              </a:ext>
            </a:extLst>
          </p:cNvPr>
          <p:cNvSpPr>
            <a:spLocks noGrp="1"/>
          </p:cNvSpPr>
          <p:nvPr>
            <p:ph type="title"/>
          </p:nvPr>
        </p:nvSpPr>
        <p:spPr>
          <a:xfrm>
            <a:off x="4078345" y="3333564"/>
            <a:ext cx="3630047" cy="966964"/>
          </a:xfrm>
        </p:spPr>
        <p:txBody>
          <a:bodyPr>
            <a:noAutofit/>
          </a:bodyPr>
          <a:lstStyle/>
          <a:p>
            <a:r>
              <a:rPr lang="en-US" sz="7200" dirty="0">
                <a:solidFill>
                  <a:srgbClr val="FFFFFF"/>
                </a:solidFill>
                <a:effectLst>
                  <a:glow rad="101600">
                    <a:schemeClr val="tx1">
                      <a:alpha val="40000"/>
                    </a:schemeClr>
                  </a:glow>
                  <a:outerShdw blurRad="50800" dist="38100" dir="2700000" algn="tl" rotWithShape="0">
                    <a:prstClr val="black">
                      <a:alpha val="40000"/>
                    </a:prstClr>
                  </a:outerShdw>
                </a:effectLst>
                <a:latin typeface="Grandview Display" panose="020B0502040204020203" pitchFamily="34" charset="0"/>
              </a:rPr>
              <a:t>Renders</a:t>
            </a:r>
            <a:br>
              <a:rPr lang="en-US" sz="7200" dirty="0">
                <a:solidFill>
                  <a:srgbClr val="FFFFFF"/>
                </a:solidFill>
                <a:effectLst>
                  <a:glow rad="101600">
                    <a:schemeClr val="tx1">
                      <a:alpha val="40000"/>
                    </a:schemeClr>
                  </a:glow>
                  <a:outerShdw blurRad="50800" dist="38100" dir="2700000" algn="tl" rotWithShape="0">
                    <a:prstClr val="black">
                      <a:alpha val="40000"/>
                    </a:prstClr>
                  </a:outerShdw>
                </a:effectLst>
                <a:latin typeface="Grandview Display" panose="020B0502040204020203" pitchFamily="34" charset="0"/>
              </a:rPr>
            </a:br>
            <a:endParaRPr lang="es-MX" sz="7200" dirty="0">
              <a:effectLst>
                <a:glow rad="101600">
                  <a:schemeClr val="tx1">
                    <a:alpha val="40000"/>
                  </a:schemeClr>
                </a:glow>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399473994"/>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lants Wallpaper Pictures | Download Free Images on Unsplash">
            <a:extLst>
              <a:ext uri="{FF2B5EF4-FFF2-40B4-BE49-F238E27FC236}">
                <a16:creationId xmlns:a16="http://schemas.microsoft.com/office/drawing/2014/main" id="{119403E2-0B29-3961-97D6-233F47B348C4}"/>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mazon.com: Nuevo iPad de Apple (10,2 pulgadas, Wi-Fi) (renovado) :  Electrónica">
            <a:extLst>
              <a:ext uri="{FF2B5EF4-FFF2-40B4-BE49-F238E27FC236}">
                <a16:creationId xmlns:a16="http://schemas.microsoft.com/office/drawing/2014/main" id="{F07E0A8A-51C0-A219-A613-99A3201F78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25781" y1="17461" x2="21523" y2="93086"/>
                        <a14:backgroundMark x1="27500" y1="84922" x2="30859" y2="9601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2263140" y="-694850"/>
            <a:ext cx="9970008" cy="997000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C3AF6D1-4EB6-C9B6-0DFA-9E9BF0324075}"/>
              </a:ext>
            </a:extLst>
          </p:cNvPr>
          <p:cNvSpPr/>
          <p:nvPr/>
        </p:nvSpPr>
        <p:spPr>
          <a:xfrm>
            <a:off x="4078224" y="1280160"/>
            <a:ext cx="6354000" cy="47823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Picture 4" descr="Universidad Mondragón México. Campus Querétaro.">
            <a:extLst>
              <a:ext uri="{FF2B5EF4-FFF2-40B4-BE49-F238E27FC236}">
                <a16:creationId xmlns:a16="http://schemas.microsoft.com/office/drawing/2014/main" id="{B4E0D132-90A5-BECA-A7E8-AFCD976E2611}"/>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6AED2B3-65C9-5612-B131-334918078864}"/>
              </a:ext>
            </a:extLst>
          </p:cNvPr>
          <p:cNvSpPr>
            <a:spLocks noGrp="1"/>
          </p:cNvSpPr>
          <p:nvPr>
            <p:ph type="title"/>
          </p:nvPr>
        </p:nvSpPr>
        <p:spPr>
          <a:xfrm>
            <a:off x="838200" y="365125"/>
            <a:ext cx="10515600" cy="707367"/>
          </a:xfrm>
        </p:spPr>
        <p:txBody>
          <a:bodyPr/>
          <a:lstStyle/>
          <a:p>
            <a:r>
              <a:rPr lang="es-MX" dirty="0"/>
              <a:t>Propuestas de Líneas Futuras</a:t>
            </a:r>
          </a:p>
        </p:txBody>
      </p:sp>
      <p:pic>
        <p:nvPicPr>
          <p:cNvPr id="6" name="Picture 5">
            <a:extLst>
              <a:ext uri="{FF2B5EF4-FFF2-40B4-BE49-F238E27FC236}">
                <a16:creationId xmlns:a16="http://schemas.microsoft.com/office/drawing/2014/main" id="{ECA1D180-7919-98B3-36FD-6C6859B5F136}"/>
              </a:ext>
            </a:extLst>
          </p:cNvPr>
          <p:cNvPicPr>
            <a:picLocks noChangeAspect="1"/>
          </p:cNvPicPr>
          <p:nvPr/>
        </p:nvPicPr>
        <p:blipFill>
          <a:blip r:embed="rId8"/>
          <a:stretch>
            <a:fillRect/>
          </a:stretch>
        </p:blipFill>
        <p:spPr>
          <a:xfrm>
            <a:off x="4078224" y="1585344"/>
            <a:ext cx="6354000" cy="4233353"/>
          </a:xfrm>
          <a:prstGeom prst="rect">
            <a:avLst/>
          </a:prstGeom>
          <a:effectLst>
            <a:outerShdw blurRad="50800" dist="38100" dir="2700000" algn="tl" rotWithShape="0">
              <a:prstClr val="black">
                <a:alpha val="40000"/>
              </a:prstClr>
            </a:outerShdw>
          </a:effectLst>
        </p:spPr>
      </p:pic>
      <p:pic>
        <p:nvPicPr>
          <p:cNvPr id="13318" name="Picture 6" descr="Comprar el Apple Pencil - Apple (MX)">
            <a:extLst>
              <a:ext uri="{FF2B5EF4-FFF2-40B4-BE49-F238E27FC236}">
                <a16:creationId xmlns:a16="http://schemas.microsoft.com/office/drawing/2014/main" id="{46178DEB-E95C-619D-9861-3B12D7CC2392}"/>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45101" t="9266" r="46274" b="10692"/>
          <a:stretch/>
        </p:blipFill>
        <p:spPr bwMode="auto">
          <a:xfrm rot="1344422">
            <a:off x="10524082" y="2372828"/>
            <a:ext cx="504465" cy="4681729"/>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Rectangle: Diagonal Corners Snipped 10">
            <a:extLst>
              <a:ext uri="{FF2B5EF4-FFF2-40B4-BE49-F238E27FC236}">
                <a16:creationId xmlns:a16="http://schemas.microsoft.com/office/drawing/2014/main" id="{DCB74FD3-BD04-A8B0-0C10-6C0BDF7C5C0A}"/>
              </a:ext>
            </a:extLst>
          </p:cNvPr>
          <p:cNvSpPr/>
          <p:nvPr/>
        </p:nvSpPr>
        <p:spPr>
          <a:xfrm>
            <a:off x="448056" y="1280160"/>
            <a:ext cx="2798064" cy="4352544"/>
          </a:xfrm>
          <a:prstGeom prst="snip2Diag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s-MX" sz="2000" dirty="0">
                <a:effectLst>
                  <a:glow rad="139700">
                    <a:schemeClr val="tx1">
                      <a:alpha val="40000"/>
                    </a:schemeClr>
                  </a:glow>
                </a:effectLst>
              </a:rPr>
              <a:t>Hacer el proyecto más robusto: </a:t>
            </a:r>
          </a:p>
          <a:p>
            <a:pPr marL="285750" indent="-285750">
              <a:buFont typeface="Arial" panose="020B0604020202020204" pitchFamily="34" charset="0"/>
              <a:buChar char="•"/>
            </a:pPr>
            <a:r>
              <a:rPr lang="es-MX" sz="2000" dirty="0">
                <a:effectLst>
                  <a:glow rad="139700">
                    <a:schemeClr val="tx1">
                      <a:alpha val="40000"/>
                    </a:schemeClr>
                  </a:glow>
                </a:effectLst>
              </a:rPr>
              <a:t>Inteligencia artificial</a:t>
            </a:r>
          </a:p>
          <a:p>
            <a:pPr marL="285750" indent="-285750">
              <a:buFont typeface="Arial" panose="020B0604020202020204" pitchFamily="34" charset="0"/>
              <a:buChar char="•"/>
            </a:pPr>
            <a:r>
              <a:rPr lang="es-MX" sz="2000" dirty="0">
                <a:effectLst>
                  <a:glow rad="139700">
                    <a:schemeClr val="tx1">
                      <a:alpha val="40000"/>
                    </a:schemeClr>
                  </a:glow>
                </a:effectLst>
              </a:rPr>
              <a:t>Diseño</a:t>
            </a:r>
          </a:p>
          <a:p>
            <a:r>
              <a:rPr lang="es-MX" sz="2000" dirty="0">
                <a:effectLst>
                  <a:glow rad="139700">
                    <a:schemeClr val="tx1">
                      <a:alpha val="40000"/>
                    </a:schemeClr>
                  </a:glow>
                </a:effectLst>
              </a:rPr>
              <a:t>Diversificar su aplicación:</a:t>
            </a:r>
          </a:p>
          <a:p>
            <a:pPr marL="285750" indent="-285750">
              <a:buFont typeface="Arial" panose="020B0604020202020204" pitchFamily="34" charset="0"/>
              <a:buChar char="•"/>
            </a:pPr>
            <a:r>
              <a:rPr lang="es-MX" sz="2000" dirty="0">
                <a:effectLst>
                  <a:glow rad="139700">
                    <a:schemeClr val="tx1">
                      <a:alpha val="40000"/>
                    </a:schemeClr>
                  </a:glow>
                </a:effectLst>
              </a:rPr>
              <a:t>Agricultura</a:t>
            </a:r>
          </a:p>
          <a:p>
            <a:pPr marL="285750" indent="-285750">
              <a:buFont typeface="Arial" panose="020B0604020202020204" pitchFamily="34" charset="0"/>
              <a:buChar char="•"/>
            </a:pPr>
            <a:r>
              <a:rPr lang="es-MX" sz="2000" dirty="0">
                <a:effectLst>
                  <a:glow rad="139700">
                    <a:schemeClr val="tx1">
                      <a:alpha val="40000"/>
                    </a:schemeClr>
                  </a:glow>
                </a:effectLst>
              </a:rPr>
              <a:t>Investigación</a:t>
            </a:r>
          </a:p>
          <a:p>
            <a:pPr marL="285750" indent="-285750">
              <a:buFont typeface="Arial" panose="020B0604020202020204" pitchFamily="34" charset="0"/>
              <a:buChar char="•"/>
            </a:pPr>
            <a:r>
              <a:rPr lang="es-MX" sz="2000" dirty="0">
                <a:effectLst>
                  <a:glow rad="139700">
                    <a:schemeClr val="tx1">
                      <a:alpha val="40000"/>
                    </a:schemeClr>
                  </a:glow>
                </a:effectLst>
              </a:rPr>
              <a:t>Educación</a:t>
            </a:r>
          </a:p>
          <a:p>
            <a:pPr marL="285750" indent="-285750">
              <a:buFont typeface="Arial" panose="020B0604020202020204" pitchFamily="34" charset="0"/>
              <a:buChar char="•"/>
            </a:pPr>
            <a:r>
              <a:rPr lang="es-MX" sz="2000" dirty="0">
                <a:effectLst>
                  <a:glow rad="139700">
                    <a:schemeClr val="tx1">
                      <a:alpha val="40000"/>
                    </a:schemeClr>
                  </a:glow>
                </a:effectLst>
              </a:rPr>
              <a:t>Entretenimiento</a:t>
            </a:r>
          </a:p>
          <a:p>
            <a:endParaRPr lang="es-MX" sz="2000" dirty="0">
              <a:effectLst>
                <a:glow rad="139700">
                  <a:schemeClr val="tx1">
                    <a:alpha val="40000"/>
                  </a:schemeClr>
                </a:glow>
              </a:effectLst>
            </a:endParaRPr>
          </a:p>
          <a:p>
            <a:endParaRPr lang="es-MX" sz="2000" dirty="0">
              <a:effectLst>
                <a:glow rad="139700">
                  <a:schemeClr val="tx1">
                    <a:alpha val="40000"/>
                  </a:schemeClr>
                </a:glow>
              </a:effectLst>
            </a:endParaRPr>
          </a:p>
        </p:txBody>
      </p:sp>
    </p:spTree>
    <p:extLst>
      <p:ext uri="{BB962C8B-B14F-4D97-AF65-F5344CB8AC3E}">
        <p14:creationId xmlns:p14="http://schemas.microsoft.com/office/powerpoint/2010/main" val="1042933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Plants Wallpaper Pictures | Download Free Images on Unsplash">
            <a:extLst>
              <a:ext uri="{FF2B5EF4-FFF2-40B4-BE49-F238E27FC236}">
                <a16:creationId xmlns:a16="http://schemas.microsoft.com/office/drawing/2014/main" id="{8E621965-49FE-1BE9-729F-03A37DE2B15B}"/>
              </a:ext>
            </a:extLst>
          </p:cNvPr>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l="9091" t="61648"/>
          <a:stretch/>
        </p:blipFill>
        <p:spPr bwMode="auto">
          <a:xfrm>
            <a:off x="20" y="-9134"/>
            <a:ext cx="12191980" cy="68579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7AB6B5B4-4810-A293-C99A-0E036DB87AE9}"/>
              </a:ext>
            </a:extLst>
          </p:cNvPr>
          <p:cNvGraphicFramePr/>
          <p:nvPr>
            <p:extLst>
              <p:ext uri="{D42A27DB-BD31-4B8C-83A1-F6EECF244321}">
                <p14:modId xmlns:p14="http://schemas.microsoft.com/office/powerpoint/2010/main" val="2259356069"/>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487787CA-671C-9EB9-1E89-8DD89F39F1F4}"/>
              </a:ext>
            </a:extLst>
          </p:cNvPr>
          <p:cNvSpPr>
            <a:spLocks noGrp="1"/>
          </p:cNvSpPr>
          <p:nvPr>
            <p:ph type="title"/>
          </p:nvPr>
        </p:nvSpPr>
        <p:spPr>
          <a:xfrm>
            <a:off x="246888" y="228600"/>
            <a:ext cx="3767328" cy="1225296"/>
          </a:xfrm>
        </p:spPr>
        <p:txBody>
          <a:bodyPr>
            <a:normAutofit fontScale="90000"/>
          </a:bodyPr>
          <a:lstStyle/>
          <a:p>
            <a:r>
              <a:rPr lang="es-MX" dirty="0"/>
              <a:t>Influencia en mi Proyecto de Vida</a:t>
            </a:r>
          </a:p>
        </p:txBody>
      </p:sp>
    </p:spTree>
    <p:extLst>
      <p:ext uri="{BB962C8B-B14F-4D97-AF65-F5344CB8AC3E}">
        <p14:creationId xmlns:p14="http://schemas.microsoft.com/office/powerpoint/2010/main" val="3996909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esthetic Leaves PNG Isolated Photos | PNG Mart">
            <a:extLst>
              <a:ext uri="{FF2B5EF4-FFF2-40B4-BE49-F238E27FC236}">
                <a16:creationId xmlns:a16="http://schemas.microsoft.com/office/drawing/2014/main" id="{4274F19D-67D2-6DCE-D6EA-8DA3ACBC102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310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4B365C-BAA1-13A5-A9C8-C80437545B62}"/>
              </a:ext>
            </a:extLst>
          </p:cNvPr>
          <p:cNvSpPr>
            <a:spLocks noGrp="1"/>
          </p:cNvSpPr>
          <p:nvPr>
            <p:ph type="ctrTitle"/>
          </p:nvPr>
        </p:nvSpPr>
        <p:spPr/>
        <p:txBody>
          <a:bodyPr vert="horz" lIns="91440" tIns="45720" rIns="91440" bIns="45720" rtlCol="0" anchor="b">
            <a:normAutofit/>
          </a:bodyPr>
          <a:lstStyle/>
          <a:p>
            <a:r>
              <a:rPr lang="es-MX" dirty="0">
                <a:ln w="0"/>
                <a:effectLst>
                  <a:outerShdw blurRad="38100" dist="19050" dir="2700000" algn="tl" rotWithShape="0">
                    <a:schemeClr val="dk1">
                      <a:alpha val="40000"/>
                    </a:schemeClr>
                  </a:outerShdw>
                </a:effectLst>
                <a:latin typeface="Grandview Display" panose="020B0502040204020203" pitchFamily="34" charset="0"/>
              </a:rPr>
              <a:t>Preguntas</a:t>
            </a:r>
          </a:p>
        </p:txBody>
      </p:sp>
      <p:pic>
        <p:nvPicPr>
          <p:cNvPr id="4" name="Picture 3" descr="Universidad Mondragón México. Campus Querétaro.">
            <a:extLst>
              <a:ext uri="{FF2B5EF4-FFF2-40B4-BE49-F238E27FC236}">
                <a16:creationId xmlns:a16="http://schemas.microsoft.com/office/drawing/2014/main" id="{C481E018-5202-3463-8F36-79659EAE9F6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8663F15-DB3A-65D0-00C2-2F2B32B229A0}"/>
              </a:ext>
            </a:extLst>
          </p:cNvPr>
          <p:cNvGrpSpPr/>
          <p:nvPr/>
        </p:nvGrpSpPr>
        <p:grpSpPr>
          <a:xfrm>
            <a:off x="5741799" y="3924683"/>
            <a:ext cx="690113" cy="505332"/>
            <a:chOff x="7244344" y="4948436"/>
            <a:chExt cx="690113" cy="505332"/>
          </a:xfrm>
        </p:grpSpPr>
        <p:pic>
          <p:nvPicPr>
            <p:cNvPr id="3" name="Picture 4" descr="numeros mayas del 1 al 20 - Buscar con Google | Mayan numbers, Numbers,  Mayan number system">
              <a:extLst>
                <a:ext uri="{FF2B5EF4-FFF2-40B4-BE49-F238E27FC236}">
                  <a16:creationId xmlns:a16="http://schemas.microsoft.com/office/drawing/2014/main" id="{3E27CA6E-03D8-E570-5103-A4693640F2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82" t="3824" r="43803" b="87437"/>
            <a:stretch/>
          </p:blipFill>
          <p:spPr bwMode="auto">
            <a:xfrm>
              <a:off x="7252970" y="4948436"/>
              <a:ext cx="672861" cy="37956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10" descr="numeros mayas del 1 al 20 - Buscar con Google | Mayan numbers, Numbers,  Mayan number system">
              <a:extLst>
                <a:ext uri="{FF2B5EF4-FFF2-40B4-BE49-F238E27FC236}">
                  <a16:creationId xmlns:a16="http://schemas.microsoft.com/office/drawing/2014/main" id="{8CF030C6-C069-2C65-5B16-81737179BA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6" t="29692" r="85256" b="62562"/>
            <a:stretch/>
          </p:blipFill>
          <p:spPr bwMode="auto">
            <a:xfrm>
              <a:off x="7244344" y="5117338"/>
              <a:ext cx="690113" cy="33643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4628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6" descr="Plants Wallpaper Pictures | Download Free Images on Unsplash">
            <a:extLst>
              <a:ext uri="{FF2B5EF4-FFF2-40B4-BE49-F238E27FC236}">
                <a16:creationId xmlns:a16="http://schemas.microsoft.com/office/drawing/2014/main" id="{119403E2-0B29-3961-97D6-233F47B348C4}"/>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dad Mondragón México. Campus Querétaro.">
            <a:extLst>
              <a:ext uri="{FF2B5EF4-FFF2-40B4-BE49-F238E27FC236}">
                <a16:creationId xmlns:a16="http://schemas.microsoft.com/office/drawing/2014/main" id="{B4E0D132-90A5-BECA-A7E8-AFCD976E261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7787CA-671C-9EB9-1E89-8DD89F39F1F4}"/>
              </a:ext>
            </a:extLst>
          </p:cNvPr>
          <p:cNvSpPr>
            <a:spLocks noGrp="1"/>
          </p:cNvSpPr>
          <p:nvPr>
            <p:ph type="title"/>
          </p:nvPr>
        </p:nvSpPr>
        <p:spPr>
          <a:xfrm>
            <a:off x="0" y="1"/>
            <a:ext cx="10515600" cy="606898"/>
          </a:xfrm>
        </p:spPr>
        <p:txBody>
          <a:bodyPr>
            <a:normAutofit/>
          </a:bodyPr>
          <a:lstStyle/>
          <a:p>
            <a:r>
              <a:rPr lang="es-MX" sz="3200" dirty="0"/>
              <a:t>Diapositiva de apoyo: Código CHC</a:t>
            </a:r>
          </a:p>
        </p:txBody>
      </p:sp>
      <p:grpSp>
        <p:nvGrpSpPr>
          <p:cNvPr id="8" name="Group 7">
            <a:extLst>
              <a:ext uri="{FF2B5EF4-FFF2-40B4-BE49-F238E27FC236}">
                <a16:creationId xmlns:a16="http://schemas.microsoft.com/office/drawing/2014/main" id="{88243E31-4958-8757-61DF-AD0C63E9FE7E}"/>
              </a:ext>
            </a:extLst>
          </p:cNvPr>
          <p:cNvGrpSpPr/>
          <p:nvPr/>
        </p:nvGrpSpPr>
        <p:grpSpPr>
          <a:xfrm>
            <a:off x="72388" y="1136991"/>
            <a:ext cx="12046460" cy="4584018"/>
            <a:chOff x="145541" y="606899"/>
            <a:chExt cx="9452448" cy="3521663"/>
          </a:xfrm>
        </p:grpSpPr>
        <p:pic>
          <p:nvPicPr>
            <p:cNvPr id="3" name="Picture 2" descr="A screen shot of a computer code&#10;&#10;Description automatically generated with low confidence">
              <a:extLst>
                <a:ext uri="{FF2B5EF4-FFF2-40B4-BE49-F238E27FC236}">
                  <a16:creationId xmlns:a16="http://schemas.microsoft.com/office/drawing/2014/main" id="{3EC2F057-EC64-2734-FB3F-DC9B3201A7AD}"/>
                </a:ext>
              </a:extLst>
            </p:cNvPr>
            <p:cNvPicPr>
              <a:picLocks noChangeAspect="1"/>
            </p:cNvPicPr>
            <p:nvPr/>
          </p:nvPicPr>
          <p:blipFill>
            <a:blip r:embed="rId5">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145541" y="606899"/>
              <a:ext cx="3225369" cy="3521663"/>
            </a:xfrm>
            <a:prstGeom prst="rect">
              <a:avLst/>
            </a:prstGeom>
            <a:ln w="6350">
              <a:solidFill>
                <a:schemeClr val="tx1"/>
              </a:solidFill>
            </a:ln>
          </p:spPr>
        </p:pic>
        <p:pic>
          <p:nvPicPr>
            <p:cNvPr id="6" name="Picture 5" descr="A picture containing text, screenshot, font, number&#10;&#10;Description automatically generated">
              <a:extLst>
                <a:ext uri="{FF2B5EF4-FFF2-40B4-BE49-F238E27FC236}">
                  <a16:creationId xmlns:a16="http://schemas.microsoft.com/office/drawing/2014/main" id="{2B1FEA8B-3326-5AFF-6DE6-AD78CDA9BA2E}"/>
                </a:ext>
              </a:extLst>
            </p:cNvPr>
            <p:cNvPicPr>
              <a:picLocks noChangeAspect="1"/>
            </p:cNvPicPr>
            <p:nvPr/>
          </p:nvPicPr>
          <p:blipFill>
            <a:blip r:embed="rId6">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3528200" y="606899"/>
              <a:ext cx="6069789" cy="3115317"/>
            </a:xfrm>
            <a:prstGeom prst="rect">
              <a:avLst/>
            </a:prstGeom>
            <a:ln w="6350">
              <a:solidFill>
                <a:schemeClr val="tx1"/>
              </a:solidFill>
            </a:ln>
          </p:spPr>
        </p:pic>
      </p:grpSp>
    </p:spTree>
    <p:extLst>
      <p:ext uri="{BB962C8B-B14F-4D97-AF65-F5344CB8AC3E}">
        <p14:creationId xmlns:p14="http://schemas.microsoft.com/office/powerpoint/2010/main" val="312571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6" descr="Plants Wallpaper Pictures | Download Free Images on Unsplash">
            <a:extLst>
              <a:ext uri="{FF2B5EF4-FFF2-40B4-BE49-F238E27FC236}">
                <a16:creationId xmlns:a16="http://schemas.microsoft.com/office/drawing/2014/main" id="{119403E2-0B29-3961-97D6-233F47B348C4}"/>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dad Mondragón México. Campus Querétaro.">
            <a:extLst>
              <a:ext uri="{FF2B5EF4-FFF2-40B4-BE49-F238E27FC236}">
                <a16:creationId xmlns:a16="http://schemas.microsoft.com/office/drawing/2014/main" id="{B4E0D132-90A5-BECA-A7E8-AFCD976E261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7787CA-671C-9EB9-1E89-8DD89F39F1F4}"/>
              </a:ext>
            </a:extLst>
          </p:cNvPr>
          <p:cNvSpPr>
            <a:spLocks noGrp="1"/>
          </p:cNvSpPr>
          <p:nvPr>
            <p:ph type="title"/>
          </p:nvPr>
        </p:nvSpPr>
        <p:spPr>
          <a:xfrm>
            <a:off x="0" y="1"/>
            <a:ext cx="10515600" cy="606898"/>
          </a:xfrm>
        </p:spPr>
        <p:txBody>
          <a:bodyPr>
            <a:normAutofit/>
          </a:bodyPr>
          <a:lstStyle/>
          <a:p>
            <a:r>
              <a:rPr lang="es-MX" sz="3200" dirty="0"/>
              <a:t>Diapositiva de apoyo: Código CHC</a:t>
            </a:r>
          </a:p>
        </p:txBody>
      </p:sp>
      <p:grpSp>
        <p:nvGrpSpPr>
          <p:cNvPr id="11" name="Group 10">
            <a:extLst>
              <a:ext uri="{FF2B5EF4-FFF2-40B4-BE49-F238E27FC236}">
                <a16:creationId xmlns:a16="http://schemas.microsoft.com/office/drawing/2014/main" id="{AD54EDDE-252C-755B-D8CB-64773EFF7D53}"/>
              </a:ext>
            </a:extLst>
          </p:cNvPr>
          <p:cNvGrpSpPr/>
          <p:nvPr/>
        </p:nvGrpSpPr>
        <p:grpSpPr>
          <a:xfrm>
            <a:off x="578726" y="574176"/>
            <a:ext cx="11034549" cy="5947393"/>
            <a:chOff x="167876" y="782591"/>
            <a:chExt cx="9019939" cy="4861560"/>
          </a:xfrm>
        </p:grpSpPr>
        <p:pic>
          <p:nvPicPr>
            <p:cNvPr id="8" name="Picture 7" descr="A screen shot of a computer code&#10;&#10;Description automatically generated with low confidence">
              <a:extLst>
                <a:ext uri="{FF2B5EF4-FFF2-40B4-BE49-F238E27FC236}">
                  <a16:creationId xmlns:a16="http://schemas.microsoft.com/office/drawing/2014/main" id="{7D7AA72D-FFC2-EA67-7270-3680E813DE39}"/>
                </a:ext>
              </a:extLst>
            </p:cNvPr>
            <p:cNvPicPr>
              <a:picLocks noChangeAspect="1"/>
            </p:cNvPicPr>
            <p:nvPr/>
          </p:nvPicPr>
          <p:blipFill>
            <a:blip r:embed="rId5">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3255884" y="782591"/>
              <a:ext cx="2879090" cy="4861560"/>
            </a:xfrm>
            <a:prstGeom prst="rect">
              <a:avLst/>
            </a:prstGeom>
            <a:ln w="6350">
              <a:solidFill>
                <a:schemeClr val="tx1"/>
              </a:solidFill>
            </a:ln>
          </p:spPr>
        </p:pic>
        <p:pic>
          <p:nvPicPr>
            <p:cNvPr id="9" name="Picture 8" descr="A picture containing text, screenshot, font, number&#10;&#10;Description automatically generated">
              <a:extLst>
                <a:ext uri="{FF2B5EF4-FFF2-40B4-BE49-F238E27FC236}">
                  <a16:creationId xmlns:a16="http://schemas.microsoft.com/office/drawing/2014/main" id="{6E1CF63B-0C03-B940-E1AD-22F04971114A}"/>
                </a:ext>
              </a:extLst>
            </p:cNvPr>
            <p:cNvPicPr>
              <a:picLocks noChangeAspect="1"/>
            </p:cNvPicPr>
            <p:nvPr/>
          </p:nvPicPr>
          <p:blipFill>
            <a:blip r:embed="rId6">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6276975" y="797831"/>
              <a:ext cx="2910840" cy="4846320"/>
            </a:xfrm>
            <a:prstGeom prst="rect">
              <a:avLst/>
            </a:prstGeom>
            <a:ln w="6350">
              <a:solidFill>
                <a:schemeClr val="tx1"/>
              </a:solidFill>
            </a:ln>
          </p:spPr>
        </p:pic>
        <p:pic>
          <p:nvPicPr>
            <p:cNvPr id="10" name="Picture 9" descr="A screen shot of a computer code&#10;&#10;Description automatically generated with low confidence">
              <a:extLst>
                <a:ext uri="{FF2B5EF4-FFF2-40B4-BE49-F238E27FC236}">
                  <a16:creationId xmlns:a16="http://schemas.microsoft.com/office/drawing/2014/main" id="{94A9296D-EF3E-07C2-7367-C51F87D1DF3B}"/>
                </a:ext>
              </a:extLst>
            </p:cNvPr>
            <p:cNvPicPr>
              <a:picLocks noChangeAspect="1"/>
            </p:cNvPicPr>
            <p:nvPr/>
          </p:nvPicPr>
          <p:blipFill>
            <a:blip r:embed="rId7">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167876" y="782591"/>
              <a:ext cx="2946007" cy="2590454"/>
            </a:xfrm>
            <a:prstGeom prst="rect">
              <a:avLst/>
            </a:prstGeom>
            <a:ln w="6350">
              <a:solidFill>
                <a:schemeClr val="tx1"/>
              </a:solidFill>
            </a:ln>
          </p:spPr>
        </p:pic>
      </p:grpSp>
    </p:spTree>
    <p:extLst>
      <p:ext uri="{BB962C8B-B14F-4D97-AF65-F5344CB8AC3E}">
        <p14:creationId xmlns:p14="http://schemas.microsoft.com/office/powerpoint/2010/main" val="4242590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6" descr="Plants Wallpaper Pictures | Download Free Images on Unsplash">
            <a:extLst>
              <a:ext uri="{FF2B5EF4-FFF2-40B4-BE49-F238E27FC236}">
                <a16:creationId xmlns:a16="http://schemas.microsoft.com/office/drawing/2014/main" id="{119403E2-0B29-3961-97D6-233F47B348C4}"/>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dad Mondragón México. Campus Querétaro.">
            <a:extLst>
              <a:ext uri="{FF2B5EF4-FFF2-40B4-BE49-F238E27FC236}">
                <a16:creationId xmlns:a16="http://schemas.microsoft.com/office/drawing/2014/main" id="{B4E0D132-90A5-BECA-A7E8-AFCD976E261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7787CA-671C-9EB9-1E89-8DD89F39F1F4}"/>
              </a:ext>
            </a:extLst>
          </p:cNvPr>
          <p:cNvSpPr>
            <a:spLocks noGrp="1"/>
          </p:cNvSpPr>
          <p:nvPr>
            <p:ph type="title"/>
          </p:nvPr>
        </p:nvSpPr>
        <p:spPr>
          <a:xfrm>
            <a:off x="0" y="1"/>
            <a:ext cx="10515600" cy="606898"/>
          </a:xfrm>
        </p:spPr>
        <p:txBody>
          <a:bodyPr>
            <a:normAutofit/>
          </a:bodyPr>
          <a:lstStyle/>
          <a:p>
            <a:r>
              <a:rPr lang="es-MX" sz="3200" dirty="0"/>
              <a:t>Diapositiva de apoyo: Código R2B</a:t>
            </a:r>
          </a:p>
        </p:txBody>
      </p:sp>
      <p:pic>
        <p:nvPicPr>
          <p:cNvPr id="3" name="Picture 2" descr="A picture containing text, screenshot, font, number&#10;&#10;Description automatically generated">
            <a:extLst>
              <a:ext uri="{FF2B5EF4-FFF2-40B4-BE49-F238E27FC236}">
                <a16:creationId xmlns:a16="http://schemas.microsoft.com/office/drawing/2014/main" id="{62DED91C-F316-20B8-EF9E-FDA4FF766385}"/>
              </a:ext>
            </a:extLst>
          </p:cNvPr>
          <p:cNvPicPr>
            <a:picLocks noChangeAspect="1"/>
          </p:cNvPicPr>
          <p:nvPr/>
        </p:nvPicPr>
        <p:blipFill>
          <a:blip r:embed="rId5">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1956816" y="606898"/>
            <a:ext cx="8278368" cy="5978821"/>
          </a:xfrm>
          <a:prstGeom prst="rect">
            <a:avLst/>
          </a:prstGeom>
          <a:ln w="6350">
            <a:solidFill>
              <a:schemeClr val="tx1"/>
            </a:solidFill>
          </a:ln>
        </p:spPr>
      </p:pic>
    </p:spTree>
    <p:extLst>
      <p:ext uri="{BB962C8B-B14F-4D97-AF65-F5344CB8AC3E}">
        <p14:creationId xmlns:p14="http://schemas.microsoft.com/office/powerpoint/2010/main" val="1973900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esthetic Leaves PNG Isolated Photos | PNG Mart">
            <a:extLst>
              <a:ext uri="{FF2B5EF4-FFF2-40B4-BE49-F238E27FC236}">
                <a16:creationId xmlns:a16="http://schemas.microsoft.com/office/drawing/2014/main" id="{4274F19D-67D2-6DCE-D6EA-8DA3ACBC102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310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4B365C-BAA1-13A5-A9C8-C80437545B62}"/>
              </a:ext>
            </a:extLst>
          </p:cNvPr>
          <p:cNvSpPr>
            <a:spLocks noGrp="1"/>
          </p:cNvSpPr>
          <p:nvPr>
            <p:ph type="ctrTitle"/>
          </p:nvPr>
        </p:nvSpPr>
        <p:spPr/>
        <p:txBody>
          <a:bodyPr vert="horz" lIns="91440" tIns="45720" rIns="91440" bIns="45720" rtlCol="0" anchor="b">
            <a:normAutofit/>
          </a:bodyPr>
          <a:lstStyle/>
          <a:p>
            <a:r>
              <a:rPr lang="es-MX" dirty="0">
                <a:ln w="0"/>
                <a:effectLst>
                  <a:outerShdw blurRad="38100" dist="19050" dir="2700000" algn="tl" rotWithShape="0">
                    <a:schemeClr val="dk1">
                      <a:alpha val="40000"/>
                    </a:schemeClr>
                  </a:outerShdw>
                </a:effectLst>
                <a:latin typeface="Grandview Display" panose="020B0502040204020203" pitchFamily="34" charset="0"/>
              </a:rPr>
              <a:t>Justificación</a:t>
            </a:r>
          </a:p>
        </p:txBody>
      </p:sp>
      <p:pic>
        <p:nvPicPr>
          <p:cNvPr id="4" name="Picture 3" descr="Universidad Mondragón México. Campus Querétaro.">
            <a:extLst>
              <a:ext uri="{FF2B5EF4-FFF2-40B4-BE49-F238E27FC236}">
                <a16:creationId xmlns:a16="http://schemas.microsoft.com/office/drawing/2014/main" id="{C481E018-5202-3463-8F36-79659EAE9F6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umeros mayas del 1 al 20 - Buscar con Google | Mayan numbers, Numbers,  Mayan number system">
            <a:extLst>
              <a:ext uri="{FF2B5EF4-FFF2-40B4-BE49-F238E27FC236}">
                <a16:creationId xmlns:a16="http://schemas.microsoft.com/office/drawing/2014/main" id="{A2BFFD17-5D08-22D6-2E36-EA58543BD7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82" t="3824" r="43803" b="87437"/>
          <a:stretch/>
        </p:blipFill>
        <p:spPr bwMode="auto">
          <a:xfrm>
            <a:off x="5759569" y="3930500"/>
            <a:ext cx="672861" cy="37956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169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6" descr="Plants Wallpaper Pictures | Download Free Images on Unsplash">
            <a:extLst>
              <a:ext uri="{FF2B5EF4-FFF2-40B4-BE49-F238E27FC236}">
                <a16:creationId xmlns:a16="http://schemas.microsoft.com/office/drawing/2014/main" id="{119403E2-0B29-3961-97D6-233F47B348C4}"/>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dad Mondragón México. Campus Querétaro.">
            <a:extLst>
              <a:ext uri="{FF2B5EF4-FFF2-40B4-BE49-F238E27FC236}">
                <a16:creationId xmlns:a16="http://schemas.microsoft.com/office/drawing/2014/main" id="{B4E0D132-90A5-BECA-A7E8-AFCD976E261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7787CA-671C-9EB9-1E89-8DD89F39F1F4}"/>
              </a:ext>
            </a:extLst>
          </p:cNvPr>
          <p:cNvSpPr>
            <a:spLocks noGrp="1"/>
          </p:cNvSpPr>
          <p:nvPr>
            <p:ph type="title"/>
          </p:nvPr>
        </p:nvSpPr>
        <p:spPr>
          <a:xfrm>
            <a:off x="0" y="1"/>
            <a:ext cx="10515600" cy="606898"/>
          </a:xfrm>
        </p:spPr>
        <p:txBody>
          <a:bodyPr>
            <a:normAutofit/>
          </a:bodyPr>
          <a:lstStyle/>
          <a:p>
            <a:r>
              <a:rPr lang="es-MX" sz="3200" dirty="0"/>
              <a:t>Diapositiva de apoyo: Código </a:t>
            </a:r>
            <a:r>
              <a:rPr lang="es-MX" sz="3200" dirty="0" err="1"/>
              <a:t>Move</a:t>
            </a:r>
            <a:r>
              <a:rPr lang="es-MX" sz="3200" dirty="0"/>
              <a:t> </a:t>
            </a:r>
            <a:r>
              <a:rPr lang="es-MX" sz="3200" dirty="0" err="1"/>
              <a:t>Leg</a:t>
            </a:r>
            <a:endParaRPr lang="es-MX" sz="3200" dirty="0"/>
          </a:p>
        </p:txBody>
      </p:sp>
      <p:pic>
        <p:nvPicPr>
          <p:cNvPr id="3" name="Picture 2" descr="A screenshot of a computer program&#10;&#10;Description automatically generated with medium confidence">
            <a:extLst>
              <a:ext uri="{FF2B5EF4-FFF2-40B4-BE49-F238E27FC236}">
                <a16:creationId xmlns:a16="http://schemas.microsoft.com/office/drawing/2014/main" id="{A42420C2-A8D3-E85C-E0E5-3FE3AACA287C}"/>
              </a:ext>
            </a:extLst>
          </p:cNvPr>
          <p:cNvPicPr>
            <a:picLocks noChangeAspect="1"/>
          </p:cNvPicPr>
          <p:nvPr/>
        </p:nvPicPr>
        <p:blipFill>
          <a:blip r:embed="rId5">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3474942" y="562206"/>
            <a:ext cx="5577618" cy="6100546"/>
          </a:xfrm>
          <a:prstGeom prst="rect">
            <a:avLst/>
          </a:prstGeom>
          <a:ln w="6350">
            <a:solidFill>
              <a:schemeClr val="tx1"/>
            </a:solidFill>
          </a:ln>
        </p:spPr>
      </p:pic>
      <p:pic>
        <p:nvPicPr>
          <p:cNvPr id="11" name="Picture 10">
            <a:extLst>
              <a:ext uri="{FF2B5EF4-FFF2-40B4-BE49-F238E27FC236}">
                <a16:creationId xmlns:a16="http://schemas.microsoft.com/office/drawing/2014/main" id="{B6411782-9322-E48E-DC3F-977F772C0308}"/>
              </a:ext>
            </a:extLst>
          </p:cNvPr>
          <p:cNvPicPr>
            <a:picLocks noChangeAspect="1"/>
          </p:cNvPicPr>
          <p:nvPr/>
        </p:nvPicPr>
        <p:blipFill>
          <a:blip r:embed="rId6"/>
          <a:stretch>
            <a:fillRect/>
          </a:stretch>
        </p:blipFill>
        <p:spPr>
          <a:xfrm>
            <a:off x="423592" y="606899"/>
            <a:ext cx="2255599" cy="2800704"/>
          </a:xfrm>
          <a:prstGeom prst="rect">
            <a:avLst/>
          </a:prstGeom>
        </p:spPr>
      </p:pic>
    </p:spTree>
    <p:extLst>
      <p:ext uri="{BB962C8B-B14F-4D97-AF65-F5344CB8AC3E}">
        <p14:creationId xmlns:p14="http://schemas.microsoft.com/office/powerpoint/2010/main" val="3775094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6" descr="Plants Wallpaper Pictures | Download Free Images on Unsplash">
            <a:extLst>
              <a:ext uri="{FF2B5EF4-FFF2-40B4-BE49-F238E27FC236}">
                <a16:creationId xmlns:a16="http://schemas.microsoft.com/office/drawing/2014/main" id="{119403E2-0B29-3961-97D6-233F47B348C4}"/>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dad Mondragón México. Campus Querétaro.">
            <a:extLst>
              <a:ext uri="{FF2B5EF4-FFF2-40B4-BE49-F238E27FC236}">
                <a16:creationId xmlns:a16="http://schemas.microsoft.com/office/drawing/2014/main" id="{B4E0D132-90A5-BECA-A7E8-AFCD976E261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7787CA-671C-9EB9-1E89-8DD89F39F1F4}"/>
              </a:ext>
            </a:extLst>
          </p:cNvPr>
          <p:cNvSpPr>
            <a:spLocks noGrp="1"/>
          </p:cNvSpPr>
          <p:nvPr>
            <p:ph type="title"/>
          </p:nvPr>
        </p:nvSpPr>
        <p:spPr>
          <a:xfrm>
            <a:off x="0" y="1"/>
            <a:ext cx="10515600" cy="606898"/>
          </a:xfrm>
        </p:spPr>
        <p:txBody>
          <a:bodyPr>
            <a:normAutofit/>
          </a:bodyPr>
          <a:lstStyle/>
          <a:p>
            <a:r>
              <a:rPr lang="es-MX" sz="3200" dirty="0"/>
              <a:t>Diapositiva de apoyo: Código </a:t>
            </a:r>
            <a:r>
              <a:rPr lang="es-MX" sz="3200" dirty="0" err="1"/>
              <a:t>Get</a:t>
            </a:r>
            <a:r>
              <a:rPr lang="es-MX" sz="3200" dirty="0"/>
              <a:t> Up/ Lay Down</a:t>
            </a:r>
          </a:p>
        </p:txBody>
      </p:sp>
      <p:pic>
        <p:nvPicPr>
          <p:cNvPr id="3" name="Picture 2" descr="A screenshot of a computer code&#10;&#10;Description automatically generated with low confidence">
            <a:extLst>
              <a:ext uri="{FF2B5EF4-FFF2-40B4-BE49-F238E27FC236}">
                <a16:creationId xmlns:a16="http://schemas.microsoft.com/office/drawing/2014/main" id="{4F6136BD-1DC9-3F59-F362-B55B9FE1A5A8}"/>
              </a:ext>
            </a:extLst>
          </p:cNvPr>
          <p:cNvPicPr>
            <a:picLocks noChangeAspect="1"/>
          </p:cNvPicPr>
          <p:nvPr/>
        </p:nvPicPr>
        <p:blipFill>
          <a:blip r:embed="rId5">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968915" y="694182"/>
            <a:ext cx="10254171" cy="5963518"/>
          </a:xfrm>
          <a:prstGeom prst="rect">
            <a:avLst/>
          </a:prstGeom>
          <a:ln w="6350">
            <a:solidFill>
              <a:schemeClr val="tx1"/>
            </a:solidFill>
          </a:ln>
        </p:spPr>
      </p:pic>
    </p:spTree>
    <p:extLst>
      <p:ext uri="{BB962C8B-B14F-4D97-AF65-F5344CB8AC3E}">
        <p14:creationId xmlns:p14="http://schemas.microsoft.com/office/powerpoint/2010/main" val="677173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6" descr="Plants Wallpaper Pictures | Download Free Images on Unsplash">
            <a:extLst>
              <a:ext uri="{FF2B5EF4-FFF2-40B4-BE49-F238E27FC236}">
                <a16:creationId xmlns:a16="http://schemas.microsoft.com/office/drawing/2014/main" id="{119403E2-0B29-3961-97D6-233F47B348C4}"/>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dad Mondragón México. Campus Querétaro.">
            <a:extLst>
              <a:ext uri="{FF2B5EF4-FFF2-40B4-BE49-F238E27FC236}">
                <a16:creationId xmlns:a16="http://schemas.microsoft.com/office/drawing/2014/main" id="{B4E0D132-90A5-BECA-A7E8-AFCD976E261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7787CA-671C-9EB9-1E89-8DD89F39F1F4}"/>
              </a:ext>
            </a:extLst>
          </p:cNvPr>
          <p:cNvSpPr>
            <a:spLocks noGrp="1"/>
          </p:cNvSpPr>
          <p:nvPr>
            <p:ph type="title"/>
          </p:nvPr>
        </p:nvSpPr>
        <p:spPr>
          <a:xfrm>
            <a:off x="0" y="1"/>
            <a:ext cx="10515600" cy="606898"/>
          </a:xfrm>
        </p:spPr>
        <p:txBody>
          <a:bodyPr>
            <a:normAutofit/>
          </a:bodyPr>
          <a:lstStyle/>
          <a:p>
            <a:r>
              <a:rPr lang="es-MX" sz="3200" dirty="0"/>
              <a:t>Diapositiva de apoyo: Código Arduino Nano</a:t>
            </a:r>
          </a:p>
        </p:txBody>
      </p:sp>
      <p:pic>
        <p:nvPicPr>
          <p:cNvPr id="7" name="Picture 6">
            <a:extLst>
              <a:ext uri="{FF2B5EF4-FFF2-40B4-BE49-F238E27FC236}">
                <a16:creationId xmlns:a16="http://schemas.microsoft.com/office/drawing/2014/main" id="{BB04AA00-6234-94AC-E297-46C2A8FF833A}"/>
              </a:ext>
            </a:extLst>
          </p:cNvPr>
          <p:cNvPicPr>
            <a:picLocks noChangeAspect="1"/>
          </p:cNvPicPr>
          <p:nvPr/>
        </p:nvPicPr>
        <p:blipFill>
          <a:blip r:embed="rId5">
            <a:duotone>
              <a:prstClr val="black"/>
              <a:schemeClr val="accent5">
                <a:lumMod val="20000"/>
                <a:lumOff val="80000"/>
                <a:tint val="45000"/>
                <a:satMod val="400000"/>
              </a:schemeClr>
            </a:duotone>
          </a:blip>
          <a:stretch>
            <a:fillRect/>
          </a:stretch>
        </p:blipFill>
        <p:spPr>
          <a:xfrm>
            <a:off x="195181" y="606899"/>
            <a:ext cx="6569026" cy="5217829"/>
          </a:xfrm>
          <a:prstGeom prst="rect">
            <a:avLst/>
          </a:prstGeom>
          <a:ln w="6350">
            <a:solidFill>
              <a:schemeClr val="tx1"/>
            </a:solidFill>
          </a:ln>
        </p:spPr>
      </p:pic>
      <p:pic>
        <p:nvPicPr>
          <p:cNvPr id="9" name="Picture 8">
            <a:extLst>
              <a:ext uri="{FF2B5EF4-FFF2-40B4-BE49-F238E27FC236}">
                <a16:creationId xmlns:a16="http://schemas.microsoft.com/office/drawing/2014/main" id="{5EC4E1E3-9563-647C-6613-1FECC849FA49}"/>
              </a:ext>
            </a:extLst>
          </p:cNvPr>
          <p:cNvPicPr>
            <a:picLocks noChangeAspect="1"/>
          </p:cNvPicPr>
          <p:nvPr/>
        </p:nvPicPr>
        <p:blipFill>
          <a:blip r:embed="rId6">
            <a:duotone>
              <a:prstClr val="black"/>
              <a:schemeClr val="accent5">
                <a:lumMod val="20000"/>
                <a:lumOff val="80000"/>
                <a:tint val="45000"/>
                <a:satMod val="400000"/>
              </a:schemeClr>
            </a:duotone>
          </a:blip>
          <a:stretch>
            <a:fillRect/>
          </a:stretch>
        </p:blipFill>
        <p:spPr>
          <a:xfrm>
            <a:off x="6856494" y="606899"/>
            <a:ext cx="5140325" cy="5931144"/>
          </a:xfrm>
          <a:prstGeom prst="rect">
            <a:avLst/>
          </a:prstGeom>
          <a:ln w="6350">
            <a:solidFill>
              <a:schemeClr val="tx1"/>
            </a:solidFill>
          </a:ln>
        </p:spPr>
      </p:pic>
    </p:spTree>
    <p:extLst>
      <p:ext uri="{BB962C8B-B14F-4D97-AF65-F5344CB8AC3E}">
        <p14:creationId xmlns:p14="http://schemas.microsoft.com/office/powerpoint/2010/main" val="3618664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6" descr="Plants Wallpaper Pictures | Download Free Images on Unsplash">
            <a:extLst>
              <a:ext uri="{FF2B5EF4-FFF2-40B4-BE49-F238E27FC236}">
                <a16:creationId xmlns:a16="http://schemas.microsoft.com/office/drawing/2014/main" id="{119403E2-0B29-3961-97D6-233F47B348C4}"/>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dad Mondragón México. Campus Querétaro.">
            <a:extLst>
              <a:ext uri="{FF2B5EF4-FFF2-40B4-BE49-F238E27FC236}">
                <a16:creationId xmlns:a16="http://schemas.microsoft.com/office/drawing/2014/main" id="{B4E0D132-90A5-BECA-A7E8-AFCD976E261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7787CA-671C-9EB9-1E89-8DD89F39F1F4}"/>
              </a:ext>
            </a:extLst>
          </p:cNvPr>
          <p:cNvSpPr>
            <a:spLocks noGrp="1"/>
          </p:cNvSpPr>
          <p:nvPr>
            <p:ph type="title"/>
          </p:nvPr>
        </p:nvSpPr>
        <p:spPr>
          <a:xfrm>
            <a:off x="0" y="1"/>
            <a:ext cx="10515600" cy="606898"/>
          </a:xfrm>
        </p:spPr>
        <p:txBody>
          <a:bodyPr>
            <a:normAutofit/>
          </a:bodyPr>
          <a:lstStyle/>
          <a:p>
            <a:r>
              <a:rPr lang="es-MX" sz="3200" dirty="0"/>
              <a:t>Diapositiva de apoyo: Robot Referencia</a:t>
            </a:r>
          </a:p>
        </p:txBody>
      </p:sp>
      <p:sp>
        <p:nvSpPr>
          <p:cNvPr id="6" name="TextBox 5">
            <a:extLst>
              <a:ext uri="{FF2B5EF4-FFF2-40B4-BE49-F238E27FC236}">
                <a16:creationId xmlns:a16="http://schemas.microsoft.com/office/drawing/2014/main" id="{DEBA81B6-19DC-5679-7793-72354A35CF01}"/>
              </a:ext>
            </a:extLst>
          </p:cNvPr>
          <p:cNvSpPr txBox="1"/>
          <p:nvPr/>
        </p:nvSpPr>
        <p:spPr>
          <a:xfrm>
            <a:off x="2122098" y="6139191"/>
            <a:ext cx="5937630" cy="646331"/>
          </a:xfrm>
          <a:prstGeom prst="rect">
            <a:avLst/>
          </a:prstGeom>
          <a:noFill/>
        </p:spPr>
        <p:txBody>
          <a:bodyPr wrap="square">
            <a:spAutoFit/>
          </a:bodyPr>
          <a:lstStyle/>
          <a:p>
            <a:r>
              <a:rPr lang="es-MX" dirty="0">
                <a:hlinkClick r:id="rId5"/>
              </a:rPr>
              <a:t>https://howtomechatronics.com/projects/arduino-ant-hexapod-robot/</a:t>
            </a:r>
            <a:endParaRPr lang="es-MX" dirty="0"/>
          </a:p>
        </p:txBody>
      </p:sp>
      <p:pic>
        <p:nvPicPr>
          <p:cNvPr id="10" name="Picture 9">
            <a:extLst>
              <a:ext uri="{FF2B5EF4-FFF2-40B4-BE49-F238E27FC236}">
                <a16:creationId xmlns:a16="http://schemas.microsoft.com/office/drawing/2014/main" id="{03CD8D04-F5D1-2B96-C400-8DA90E8F18ED}"/>
              </a:ext>
            </a:extLst>
          </p:cNvPr>
          <p:cNvPicPr>
            <a:picLocks noChangeAspect="1"/>
          </p:cNvPicPr>
          <p:nvPr/>
        </p:nvPicPr>
        <p:blipFill>
          <a:blip r:embed="rId6"/>
          <a:stretch>
            <a:fillRect/>
          </a:stretch>
        </p:blipFill>
        <p:spPr>
          <a:xfrm>
            <a:off x="384175" y="745340"/>
            <a:ext cx="8086322" cy="4539892"/>
          </a:xfrm>
          <a:prstGeom prst="rect">
            <a:avLst/>
          </a:prstGeom>
        </p:spPr>
      </p:pic>
      <p:pic>
        <p:nvPicPr>
          <p:cNvPr id="12" name="Picture 11">
            <a:extLst>
              <a:ext uri="{FF2B5EF4-FFF2-40B4-BE49-F238E27FC236}">
                <a16:creationId xmlns:a16="http://schemas.microsoft.com/office/drawing/2014/main" id="{7765875E-960A-CB11-D315-D502448B17BD}"/>
              </a:ext>
            </a:extLst>
          </p:cNvPr>
          <p:cNvPicPr>
            <a:picLocks noChangeAspect="1"/>
          </p:cNvPicPr>
          <p:nvPr/>
        </p:nvPicPr>
        <p:blipFill>
          <a:blip r:embed="rId7"/>
          <a:stretch>
            <a:fillRect/>
          </a:stretch>
        </p:blipFill>
        <p:spPr>
          <a:xfrm>
            <a:off x="6095874" y="2572959"/>
            <a:ext cx="5937630" cy="3339917"/>
          </a:xfrm>
          <a:prstGeom prst="rect">
            <a:avLst/>
          </a:prstGeom>
        </p:spPr>
      </p:pic>
      <p:pic>
        <p:nvPicPr>
          <p:cNvPr id="14" name="Picture 13">
            <a:extLst>
              <a:ext uri="{FF2B5EF4-FFF2-40B4-BE49-F238E27FC236}">
                <a16:creationId xmlns:a16="http://schemas.microsoft.com/office/drawing/2014/main" id="{B1F2C95B-9821-7BFC-B99E-AA008C5C769F}"/>
              </a:ext>
            </a:extLst>
          </p:cNvPr>
          <p:cNvPicPr>
            <a:picLocks noChangeAspect="1"/>
          </p:cNvPicPr>
          <p:nvPr/>
        </p:nvPicPr>
        <p:blipFill>
          <a:blip r:embed="rId8"/>
          <a:stretch>
            <a:fillRect/>
          </a:stretch>
        </p:blipFill>
        <p:spPr>
          <a:xfrm>
            <a:off x="8827349" y="1546802"/>
            <a:ext cx="2227092" cy="808986"/>
          </a:xfrm>
          <a:prstGeom prst="rect">
            <a:avLst/>
          </a:prstGeom>
        </p:spPr>
      </p:pic>
      <p:pic>
        <p:nvPicPr>
          <p:cNvPr id="16" name="Picture 15">
            <a:extLst>
              <a:ext uri="{FF2B5EF4-FFF2-40B4-BE49-F238E27FC236}">
                <a16:creationId xmlns:a16="http://schemas.microsoft.com/office/drawing/2014/main" id="{4AD54F90-0D68-8CE1-FD5A-6EB63FECAC5A}"/>
              </a:ext>
            </a:extLst>
          </p:cNvPr>
          <p:cNvPicPr>
            <a:picLocks noChangeAspect="1"/>
          </p:cNvPicPr>
          <p:nvPr/>
        </p:nvPicPr>
        <p:blipFill>
          <a:blip r:embed="rId9"/>
          <a:stretch>
            <a:fillRect/>
          </a:stretch>
        </p:blipFill>
        <p:spPr>
          <a:xfrm>
            <a:off x="8827349" y="745340"/>
            <a:ext cx="2136307" cy="694734"/>
          </a:xfrm>
          <a:prstGeom prst="rect">
            <a:avLst/>
          </a:prstGeom>
        </p:spPr>
      </p:pic>
    </p:spTree>
    <p:extLst>
      <p:ext uri="{BB962C8B-B14F-4D97-AF65-F5344CB8AC3E}">
        <p14:creationId xmlns:p14="http://schemas.microsoft.com/office/powerpoint/2010/main" val="1334369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he pandemic is ushering in a new wave of office and warehouse robots. Will  the trend continue? - The Hustle">
            <a:extLst>
              <a:ext uri="{FF2B5EF4-FFF2-40B4-BE49-F238E27FC236}">
                <a16:creationId xmlns:a16="http://schemas.microsoft.com/office/drawing/2014/main" id="{69DFF9C1-3CF0-905A-8EE2-45BC9B397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36" y="247745"/>
            <a:ext cx="11311128" cy="636251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Leaves Border Frame Green - Free image on Pixabay">
            <a:extLst>
              <a:ext uri="{FF2B5EF4-FFF2-40B4-BE49-F238E27FC236}">
                <a16:creationId xmlns:a16="http://schemas.microsoft.com/office/drawing/2014/main" id="{6D76FDDA-503D-DC4B-B77B-AB0F8406B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759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46012C3-9ECA-A226-0A32-C0FD8C704BB6}"/>
              </a:ext>
            </a:extLst>
          </p:cNvPr>
          <p:cNvSpPr/>
          <p:nvPr/>
        </p:nvSpPr>
        <p:spPr>
          <a:xfrm>
            <a:off x="1231528" y="-226518"/>
            <a:ext cx="9728945" cy="1200329"/>
          </a:xfrm>
          <a:prstGeom prst="rect">
            <a:avLst/>
          </a:prstGeom>
          <a:noFill/>
        </p:spPr>
        <p:txBody>
          <a:bodyPr wrap="none" lIns="91440" tIns="45720" rIns="91440" bIns="45720">
            <a:spAutoFit/>
          </a:bodyPr>
          <a:lstStyle/>
          <a:p>
            <a:pPr algn="ctr"/>
            <a:r>
              <a:rPr lang="es-MX" sz="7200" dirty="0">
                <a:solidFill>
                  <a:srgbClr val="FFFFFF"/>
                </a:solidFill>
                <a:effectLst>
                  <a:glow rad="101600">
                    <a:schemeClr val="bg1">
                      <a:alpha val="40000"/>
                    </a:schemeClr>
                  </a:glow>
                  <a:outerShdw blurRad="50800" dist="38100" dir="2700000" algn="tl" rotWithShape="0">
                    <a:prstClr val="black">
                      <a:alpha val="40000"/>
                    </a:prstClr>
                  </a:outerShdw>
                </a:effectLst>
                <a:latin typeface="Grandview Display" panose="020B0502040204020203" pitchFamily="34" charset="0"/>
                <a:ea typeface="+mj-ea"/>
                <a:cs typeface="+mj-cs"/>
              </a:rPr>
              <a:t>Gracias por su atención</a:t>
            </a:r>
          </a:p>
        </p:txBody>
      </p:sp>
    </p:spTree>
    <p:extLst>
      <p:ext uri="{BB962C8B-B14F-4D97-AF65-F5344CB8AC3E}">
        <p14:creationId xmlns:p14="http://schemas.microsoft.com/office/powerpoint/2010/main" val="2626779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5">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Plants Wallpaper Pictures | Download Free Images on Unsplash">
            <a:extLst>
              <a:ext uri="{FF2B5EF4-FFF2-40B4-BE49-F238E27FC236}">
                <a16:creationId xmlns:a16="http://schemas.microsoft.com/office/drawing/2014/main" id="{9AB3F1F3-6779-EB4E-5638-6817BC5B4B89}"/>
              </a:ext>
            </a:extLst>
          </p:cNvPr>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31" name="Freeform: Shape 17">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19">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50A2C9-973C-F5AA-CD95-30566E6CFBDB}"/>
              </a:ext>
            </a:extLst>
          </p:cNvPr>
          <p:cNvSpPr>
            <a:spLocks noGrp="1"/>
          </p:cNvSpPr>
          <p:nvPr>
            <p:ph type="title"/>
          </p:nvPr>
        </p:nvSpPr>
        <p:spPr>
          <a:xfrm>
            <a:off x="438913" y="859536"/>
            <a:ext cx="4832802" cy="1170432"/>
          </a:xfrm>
        </p:spPr>
        <p:txBody>
          <a:bodyPr vert="horz" lIns="91440" tIns="45720" rIns="91440" bIns="45720" rtlCol="0" anchor="ctr">
            <a:normAutofit/>
          </a:bodyPr>
          <a:lstStyle/>
          <a:p>
            <a:r>
              <a:rPr lang="es-MX" dirty="0"/>
              <a:t>Justificación</a:t>
            </a:r>
          </a:p>
        </p:txBody>
      </p:sp>
      <p:sp>
        <p:nvSpPr>
          <p:cNvPr id="33" name="Rectangle 21">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BD3092-5585-37E3-45C0-B80EF383B622}"/>
              </a:ext>
            </a:extLst>
          </p:cNvPr>
          <p:cNvSpPr>
            <a:spLocks noGrp="1"/>
          </p:cNvSpPr>
          <p:nvPr>
            <p:ph idx="1"/>
          </p:nvPr>
        </p:nvSpPr>
        <p:spPr>
          <a:xfrm>
            <a:off x="438912" y="2512611"/>
            <a:ext cx="4832803" cy="3664351"/>
          </a:xfrm>
        </p:spPr>
        <p:txBody>
          <a:bodyPr>
            <a:normAutofit/>
          </a:bodyPr>
          <a:lstStyle/>
          <a:p>
            <a:pPr marL="0" indent="0">
              <a:buNone/>
            </a:pPr>
            <a:r>
              <a:rPr lang="es-MX" sz="2000" dirty="0"/>
              <a:t>El proyecto ABAN surge de una encuesta en línea en la que participaron 111 personas. La encuesta reveló que la mayoría de las personas tienen dificultades para cuidar sus plantas debido a la falta de tiempo o a la complejidad de los cuidados. Sin embargo, el 99.1% considera que tener plantas en el hogar es beneficioso. ABAN se enfoca en ofrecer una maceta que pueda mantener una planta viva sin requerir una atención constante del usuario.</a:t>
            </a:r>
          </a:p>
        </p:txBody>
      </p:sp>
      <p:pic>
        <p:nvPicPr>
          <p:cNvPr id="11" name="Picture 10" descr="A blue circle with text and numbers&#10;&#10;Description automatically generated with low confidence">
            <a:extLst>
              <a:ext uri="{FF2B5EF4-FFF2-40B4-BE49-F238E27FC236}">
                <a16:creationId xmlns:a16="http://schemas.microsoft.com/office/drawing/2014/main" id="{D9718F8F-BA25-4780-4921-E324FEF9D867}"/>
              </a:ext>
            </a:extLst>
          </p:cNvPr>
          <p:cNvPicPr>
            <a:picLocks noChangeAspect="1"/>
          </p:cNvPicPr>
          <p:nvPr/>
        </p:nvPicPr>
        <p:blipFill>
          <a:blip r:embed="rId4"/>
          <a:stretch>
            <a:fillRect/>
          </a:stretch>
        </p:blipFill>
        <p:spPr>
          <a:xfrm>
            <a:off x="7049797" y="517600"/>
            <a:ext cx="4279846" cy="2743200"/>
          </a:xfrm>
          <a:prstGeom prst="rect">
            <a:avLst/>
          </a:prstGeom>
        </p:spPr>
      </p:pic>
      <p:pic>
        <p:nvPicPr>
          <p:cNvPr id="6" name="Picture 5">
            <a:extLst>
              <a:ext uri="{FF2B5EF4-FFF2-40B4-BE49-F238E27FC236}">
                <a16:creationId xmlns:a16="http://schemas.microsoft.com/office/drawing/2014/main" id="{4A7EF409-B9DB-DF73-5C63-3E3265080E39}"/>
              </a:ext>
            </a:extLst>
          </p:cNvPr>
          <p:cNvPicPr>
            <a:picLocks noChangeAspect="1"/>
          </p:cNvPicPr>
          <p:nvPr/>
        </p:nvPicPr>
        <p:blipFill>
          <a:blip r:embed="rId5"/>
          <a:stretch>
            <a:fillRect/>
          </a:stretch>
        </p:blipFill>
        <p:spPr>
          <a:xfrm>
            <a:off x="6907766" y="3429000"/>
            <a:ext cx="4563907" cy="2743200"/>
          </a:xfrm>
          <a:prstGeom prst="rect">
            <a:avLst/>
          </a:prstGeom>
        </p:spPr>
      </p:pic>
      <p:pic>
        <p:nvPicPr>
          <p:cNvPr id="13" name="Picture 12" descr="Universidad Mondragón México. Campus Querétaro.">
            <a:extLst>
              <a:ext uri="{FF2B5EF4-FFF2-40B4-BE49-F238E27FC236}">
                <a16:creationId xmlns:a16="http://schemas.microsoft.com/office/drawing/2014/main" id="{E039A052-CC29-81C5-E479-0ECBD54CA2E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254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lants Wallpaper Pictures | Download Free Images on Unsplash">
            <a:extLst>
              <a:ext uri="{FF2B5EF4-FFF2-40B4-BE49-F238E27FC236}">
                <a16:creationId xmlns:a16="http://schemas.microsoft.com/office/drawing/2014/main" id="{119403E2-0B29-3961-97D6-233F47B348C4}"/>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595" b="99400" l="10000" r="99600">
                        <a14:foregroundMark x1="81800" y1="57346" x2="97300" y2="57646"/>
                        <a14:foregroundMark x1="95200" y1="63268" x2="96400" y2="63418"/>
                        <a14:foregroundMark x1="97800" y1="36882" x2="98300" y2="36882"/>
                        <a14:foregroundMark x1="82300" y1="46402" x2="95900" y2="46927"/>
                        <a14:foregroundMark x1="97800" y1="49400" x2="99600" y2="49400"/>
                        <a14:foregroundMark x1="97400" y1="53223" x2="99400" y2="53298"/>
                        <a14:foregroundMark x1="77500" y1="77961" x2="77800" y2="88456"/>
                        <a14:foregroundMark x1="77800" y1="88456" x2="77300" y2="89205"/>
                        <a14:foregroundMark x1="96300" y1="88081" x2="93700" y2="95202"/>
                        <a14:foregroundMark x1="68200" y1="94453" x2="74600" y2="96252"/>
                        <a14:foregroundMark x1="63200" y1="97001" x2="60000" y2="99400"/>
                        <a14:foregroundMark x1="49900" y1="91079" x2="45900" y2="95727"/>
                        <a14:foregroundMark x1="26600" y1="92954" x2="32000" y2="98651"/>
                      </a14:backgroundRemoval>
                    </a14:imgEffect>
                  </a14:imgLayer>
                </a14:imgProps>
              </a:ex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dad Mondragón México. Campus Querétaro.">
            <a:extLst>
              <a:ext uri="{FF2B5EF4-FFF2-40B4-BE49-F238E27FC236}">
                <a16:creationId xmlns:a16="http://schemas.microsoft.com/office/drawing/2014/main" id="{B4E0D132-90A5-BECA-A7E8-AFCD976E261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750F23-33BA-EBD9-C8AC-1CAD3E07798A}"/>
              </a:ext>
            </a:extLst>
          </p:cNvPr>
          <p:cNvSpPr txBox="1"/>
          <p:nvPr/>
        </p:nvSpPr>
        <p:spPr>
          <a:xfrm>
            <a:off x="3812875" y="2260121"/>
            <a:ext cx="184731" cy="369332"/>
          </a:xfrm>
          <a:prstGeom prst="rect">
            <a:avLst/>
          </a:prstGeom>
          <a:noFill/>
        </p:spPr>
        <p:txBody>
          <a:bodyPr wrap="none" rtlCol="0">
            <a:spAutoFit/>
          </a:bodyPr>
          <a:lstStyle/>
          <a:p>
            <a:endParaRPr lang="es-MX" dirty="0"/>
          </a:p>
        </p:txBody>
      </p:sp>
      <p:graphicFrame>
        <p:nvGraphicFramePr>
          <p:cNvPr id="7" name="TextBox 1">
            <a:extLst>
              <a:ext uri="{FF2B5EF4-FFF2-40B4-BE49-F238E27FC236}">
                <a16:creationId xmlns:a16="http://schemas.microsoft.com/office/drawing/2014/main" id="{C88C1191-032A-4725-4FC7-35AFCAC4880E}"/>
              </a:ext>
            </a:extLst>
          </p:cNvPr>
          <p:cNvGraphicFramePr/>
          <p:nvPr>
            <p:extLst>
              <p:ext uri="{D42A27DB-BD31-4B8C-83A1-F6EECF244321}">
                <p14:modId xmlns:p14="http://schemas.microsoft.com/office/powerpoint/2010/main" val="4080341162"/>
              </p:ext>
            </p:extLst>
          </p:nvPr>
        </p:nvGraphicFramePr>
        <p:xfrm>
          <a:off x="3376571" y="805624"/>
          <a:ext cx="7148172" cy="55893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itle 7">
            <a:extLst>
              <a:ext uri="{FF2B5EF4-FFF2-40B4-BE49-F238E27FC236}">
                <a16:creationId xmlns:a16="http://schemas.microsoft.com/office/drawing/2014/main" id="{5EE01AD8-1766-3BEA-19F6-2A64616423E0}"/>
              </a:ext>
            </a:extLst>
          </p:cNvPr>
          <p:cNvSpPr>
            <a:spLocks noGrp="1"/>
          </p:cNvSpPr>
          <p:nvPr>
            <p:ph type="title"/>
          </p:nvPr>
        </p:nvSpPr>
        <p:spPr/>
        <p:txBody>
          <a:bodyPr/>
          <a:lstStyle/>
          <a:p>
            <a:r>
              <a:rPr lang="es-MX" dirty="0"/>
              <a:t>Encuesta</a:t>
            </a:r>
          </a:p>
        </p:txBody>
      </p:sp>
      <p:cxnSp>
        <p:nvCxnSpPr>
          <p:cNvPr id="11" name="Straight Connector 10">
            <a:extLst>
              <a:ext uri="{FF2B5EF4-FFF2-40B4-BE49-F238E27FC236}">
                <a16:creationId xmlns:a16="http://schemas.microsoft.com/office/drawing/2014/main" id="{3F206975-79FE-AE93-5FDD-AB395C602C27}"/>
              </a:ext>
            </a:extLst>
          </p:cNvPr>
          <p:cNvCxnSpPr/>
          <p:nvPr/>
        </p:nvCxnSpPr>
        <p:spPr>
          <a:xfrm>
            <a:off x="3136392" y="805624"/>
            <a:ext cx="0" cy="558934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131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CC8C45-8EBE-F7EE-9BF7-87A2FB447287}"/>
              </a:ext>
            </a:extLst>
          </p:cNvPr>
          <p:cNvPicPr>
            <a:picLocks noChangeAspect="1"/>
          </p:cNvPicPr>
          <p:nvPr/>
        </p:nvPicPr>
        <p:blipFill rotWithShape="1">
          <a:blip r:embed="rId2"/>
          <a:srcRect l="8746"/>
          <a:stretch/>
        </p:blipFill>
        <p:spPr>
          <a:xfrm>
            <a:off x="658843" y="690206"/>
            <a:ext cx="10874315" cy="5983826"/>
          </a:xfrm>
          <a:prstGeom prst="rect">
            <a:avLst/>
          </a:prstGeom>
        </p:spPr>
      </p:pic>
      <p:pic>
        <p:nvPicPr>
          <p:cNvPr id="3" name="Picture 2" descr="Universidad Mondragón México. Campus Querétaro.">
            <a:extLst>
              <a:ext uri="{FF2B5EF4-FFF2-40B4-BE49-F238E27FC236}">
                <a16:creationId xmlns:a16="http://schemas.microsoft.com/office/drawing/2014/main" id="{E4A0D5A3-5A77-A539-8FB6-940BF43716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6458368"/>
            <a:ext cx="1164566" cy="3881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F1E4BE9-A04D-695B-4BE0-8A7FB4AEC701}"/>
              </a:ext>
            </a:extLst>
          </p:cNvPr>
          <p:cNvSpPr txBox="1">
            <a:spLocks/>
          </p:cNvSpPr>
          <p:nvPr/>
        </p:nvSpPr>
        <p:spPr>
          <a:xfrm>
            <a:off x="545990" y="183968"/>
            <a:ext cx="11100020" cy="71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u="sng" dirty="0"/>
              <a:t>Resultados de la Encuesta                                                                                       _</a:t>
            </a:r>
          </a:p>
        </p:txBody>
      </p:sp>
    </p:spTree>
    <p:extLst>
      <p:ext uri="{BB962C8B-B14F-4D97-AF65-F5344CB8AC3E}">
        <p14:creationId xmlns:p14="http://schemas.microsoft.com/office/powerpoint/2010/main" val="179436855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3" name="Picture 2" descr="Universidad Mondragón México. Campus Querétaro.">
            <a:extLst>
              <a:ext uri="{FF2B5EF4-FFF2-40B4-BE49-F238E27FC236}">
                <a16:creationId xmlns:a16="http://schemas.microsoft.com/office/drawing/2014/main" id="{E4A0D5A3-5A77-A539-8FB6-940BF43716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6458368"/>
            <a:ext cx="1164566" cy="3881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F1E4BE9-A04D-695B-4BE0-8A7FB4AEC701}"/>
              </a:ext>
            </a:extLst>
          </p:cNvPr>
          <p:cNvSpPr txBox="1">
            <a:spLocks/>
          </p:cNvSpPr>
          <p:nvPr/>
        </p:nvSpPr>
        <p:spPr>
          <a:xfrm>
            <a:off x="545990" y="183968"/>
            <a:ext cx="11100020" cy="715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u="sng" dirty="0"/>
              <a:t>Resultados de la Encuesta                                                                                       _</a:t>
            </a:r>
          </a:p>
        </p:txBody>
      </p:sp>
      <p:pic>
        <p:nvPicPr>
          <p:cNvPr id="26" name="Picture 25">
            <a:extLst>
              <a:ext uri="{FF2B5EF4-FFF2-40B4-BE49-F238E27FC236}">
                <a16:creationId xmlns:a16="http://schemas.microsoft.com/office/drawing/2014/main" id="{0C7EC9B3-0C88-3B75-C5FD-7DD4C8979608}"/>
              </a:ext>
            </a:extLst>
          </p:cNvPr>
          <p:cNvPicPr>
            <a:picLocks noChangeAspect="1"/>
          </p:cNvPicPr>
          <p:nvPr/>
        </p:nvPicPr>
        <p:blipFill>
          <a:blip r:embed="rId3"/>
          <a:stretch>
            <a:fillRect/>
          </a:stretch>
        </p:blipFill>
        <p:spPr>
          <a:xfrm>
            <a:off x="545990" y="594114"/>
            <a:ext cx="8068271" cy="5409871"/>
          </a:xfrm>
          <a:prstGeom prst="rect">
            <a:avLst/>
          </a:prstGeom>
        </p:spPr>
      </p:pic>
      <p:sp>
        <p:nvSpPr>
          <p:cNvPr id="2" name="TextBox 1">
            <a:extLst>
              <a:ext uri="{FF2B5EF4-FFF2-40B4-BE49-F238E27FC236}">
                <a16:creationId xmlns:a16="http://schemas.microsoft.com/office/drawing/2014/main" id="{CEDD1601-79A1-53F6-55E6-5C618F1BBB63}"/>
              </a:ext>
            </a:extLst>
          </p:cNvPr>
          <p:cNvSpPr txBox="1"/>
          <p:nvPr/>
        </p:nvSpPr>
        <p:spPr>
          <a:xfrm>
            <a:off x="8310859" y="3693497"/>
            <a:ext cx="3027874" cy="2031325"/>
          </a:xfrm>
          <a:prstGeom prst="rect">
            <a:avLst/>
          </a:prstGeom>
          <a:noFill/>
        </p:spPr>
        <p:txBody>
          <a:bodyPr wrap="square" rtlCol="0">
            <a:spAutoFit/>
          </a:bodyPr>
          <a:lstStyle/>
          <a:p>
            <a:pPr algn="just"/>
            <a:r>
              <a:rPr lang="es-MX" dirty="0"/>
              <a:t>En general se tiene la percepción de que tener plantas es beneficioso, que el facilitar los cuidados hará que la gente tenga más plantas y que el costo no debe ser elevado</a:t>
            </a:r>
          </a:p>
        </p:txBody>
      </p:sp>
    </p:spTree>
    <p:extLst>
      <p:ext uri="{BB962C8B-B14F-4D97-AF65-F5344CB8AC3E}">
        <p14:creationId xmlns:p14="http://schemas.microsoft.com/office/powerpoint/2010/main" val="346217214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esthetic Leaves PNG Isolated Photos | PNG Mart">
            <a:extLst>
              <a:ext uri="{FF2B5EF4-FFF2-40B4-BE49-F238E27FC236}">
                <a16:creationId xmlns:a16="http://schemas.microsoft.com/office/drawing/2014/main" id="{4274F19D-67D2-6DCE-D6EA-8DA3ACBC102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310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4B365C-BAA1-13A5-A9C8-C80437545B62}"/>
              </a:ext>
            </a:extLst>
          </p:cNvPr>
          <p:cNvSpPr>
            <a:spLocks noGrp="1"/>
          </p:cNvSpPr>
          <p:nvPr>
            <p:ph type="ctrTitle"/>
          </p:nvPr>
        </p:nvSpPr>
        <p:spPr/>
        <p:txBody>
          <a:bodyPr vert="horz" lIns="91440" tIns="45720" rIns="91440" bIns="45720" rtlCol="0" anchor="b">
            <a:normAutofit/>
          </a:bodyPr>
          <a:lstStyle/>
          <a:p>
            <a:r>
              <a:rPr lang="es-MX" dirty="0">
                <a:ln w="0"/>
                <a:effectLst>
                  <a:outerShdw blurRad="38100" dist="19050" dir="2700000" algn="tl" rotWithShape="0">
                    <a:schemeClr val="dk1">
                      <a:alpha val="40000"/>
                    </a:schemeClr>
                  </a:outerShdw>
                </a:effectLst>
                <a:latin typeface="Grandview Display" panose="020B0502040204020203" pitchFamily="34" charset="0"/>
              </a:rPr>
              <a:t>Objetivos</a:t>
            </a:r>
          </a:p>
        </p:txBody>
      </p:sp>
      <p:pic>
        <p:nvPicPr>
          <p:cNvPr id="4" name="Picture 3" descr="Universidad Mondragón México. Campus Querétaro.">
            <a:extLst>
              <a:ext uri="{FF2B5EF4-FFF2-40B4-BE49-F238E27FC236}">
                <a16:creationId xmlns:a16="http://schemas.microsoft.com/office/drawing/2014/main" id="{C481E018-5202-3463-8F36-79659EAE9F6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6139192"/>
            <a:ext cx="2122098" cy="707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numeros mayas del 1 al 20 - Buscar con Google | Mayan numbers, Numbers,  Mayan number system">
            <a:extLst>
              <a:ext uri="{FF2B5EF4-FFF2-40B4-BE49-F238E27FC236}">
                <a16:creationId xmlns:a16="http://schemas.microsoft.com/office/drawing/2014/main" id="{3F792FA6-4F70-9E11-8613-8C8124088C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555" t="5015" r="22830" b="86246"/>
          <a:stretch/>
        </p:blipFill>
        <p:spPr bwMode="auto">
          <a:xfrm>
            <a:off x="5768195" y="3985163"/>
            <a:ext cx="672861" cy="37956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067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25010</TotalTime>
  <Words>1256</Words>
  <Application>Microsoft Office PowerPoint</Application>
  <PresentationFormat>Widescreen</PresentationFormat>
  <Paragraphs>145</Paragraphs>
  <Slides>44</Slides>
  <Notes>2</Notes>
  <HiddenSlides>7</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44</vt:i4>
      </vt:variant>
    </vt:vector>
  </HeadingPairs>
  <TitlesOfParts>
    <vt:vector size="51" baseType="lpstr">
      <vt:lpstr>Adobe Ming Std L</vt:lpstr>
      <vt:lpstr>Arial</vt:lpstr>
      <vt:lpstr>Calibri</vt:lpstr>
      <vt:lpstr>Calibri Light</vt:lpstr>
      <vt:lpstr>Grandview Display</vt:lpstr>
      <vt:lpstr>Office Theme</vt:lpstr>
      <vt:lpstr>1_Office Theme</vt:lpstr>
      <vt:lpstr>ABAN</vt:lpstr>
      <vt:lpstr>Introducción</vt:lpstr>
      <vt:lpstr>Introducción</vt:lpstr>
      <vt:lpstr>Justificación</vt:lpstr>
      <vt:lpstr>Justificación</vt:lpstr>
      <vt:lpstr>Encuesta</vt:lpstr>
      <vt:lpstr>PowerPoint Presentation</vt:lpstr>
      <vt:lpstr>PowerPoint Presentation</vt:lpstr>
      <vt:lpstr>Objetivos</vt:lpstr>
      <vt:lpstr>Objetivo General</vt:lpstr>
      <vt:lpstr>Objetivos Específicos</vt:lpstr>
      <vt:lpstr>Marco Teórico</vt:lpstr>
      <vt:lpstr>Estado del Arte</vt:lpstr>
      <vt:lpstr>PowerPoint Presentation</vt:lpstr>
      <vt:lpstr>Estructura de un hexápodo</vt:lpstr>
      <vt:lpstr>Medidas</vt:lpstr>
      <vt:lpstr>PowerPoint Presentation</vt:lpstr>
      <vt:lpstr>PowerPoint Presentation</vt:lpstr>
      <vt:lpstr>Desarrollo</vt:lpstr>
      <vt:lpstr>Retos Encontrados y Soluciones Adoptadas</vt:lpstr>
      <vt:lpstr>Estructura del Codigo</vt:lpstr>
      <vt:lpstr>PowerPoint Presentation</vt:lpstr>
      <vt:lpstr>PowerPoint Presentation</vt:lpstr>
      <vt:lpstr>PowerPoint Presentation</vt:lpstr>
      <vt:lpstr>Código Arduino Nano</vt:lpstr>
      <vt:lpstr>PowerPoint Presentation</vt:lpstr>
      <vt:lpstr>Conexión del Hexápodo</vt:lpstr>
      <vt:lpstr>Corte Laser en MDF</vt:lpstr>
      <vt:lpstr>Impresión 3D</vt:lpstr>
      <vt:lpstr>Conclusiones</vt:lpstr>
      <vt:lpstr>Prototipo Físico</vt:lpstr>
      <vt:lpstr>Modelo Virtual</vt:lpstr>
      <vt:lpstr>Renders </vt:lpstr>
      <vt:lpstr>Propuestas de Líneas Futuras</vt:lpstr>
      <vt:lpstr>Influencia en mi Proyecto de Vida</vt:lpstr>
      <vt:lpstr>Preguntas</vt:lpstr>
      <vt:lpstr>Diapositiva de apoyo: Código CHC</vt:lpstr>
      <vt:lpstr>Diapositiva de apoyo: Código CHC</vt:lpstr>
      <vt:lpstr>Diapositiva de apoyo: Código R2B</vt:lpstr>
      <vt:lpstr>Diapositiva de apoyo: Código Move Leg</vt:lpstr>
      <vt:lpstr>Diapositiva de apoyo: Código Get Up/ Lay Down</vt:lpstr>
      <vt:lpstr>Diapositiva de apoyo: Código Arduino Nano</vt:lpstr>
      <vt:lpstr>Diapositiva de apoyo: Robot Referencia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Ignacio Velazquez</dc:creator>
  <cp:lastModifiedBy>Ignacio Velazquez</cp:lastModifiedBy>
  <cp:revision>31</cp:revision>
  <dcterms:created xsi:type="dcterms:W3CDTF">2023-02-01T03:05:32Z</dcterms:created>
  <dcterms:modified xsi:type="dcterms:W3CDTF">2023-05-15T22:58:18Z</dcterms:modified>
</cp:coreProperties>
</file>